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56" r:id="rId5"/>
    <p:sldId id="257" r:id="rId6"/>
    <p:sldId id="260" r:id="rId7"/>
    <p:sldId id="261" r:id="rId8"/>
  </p:sldIdLst>
  <p:sldSz cx="7561263" cy="10693400"/>
  <p:notesSz cx="6797675" cy="9926638"/>
  <p:defaultTextStyle>
    <a:defPPr>
      <a:defRPr lang="ja-JP"/>
    </a:defPPr>
    <a:lvl1pPr marL="0" algn="l" defTabSz="995690" rtl="0" eaLnBrk="1" latinLnBrk="0" hangingPunct="1">
      <a:defRPr kumimoji="1" sz="2000" kern="1200">
        <a:solidFill>
          <a:schemeClr val="tx1"/>
        </a:solidFill>
        <a:latin typeface="+mn-lt"/>
        <a:ea typeface="+mn-ea"/>
        <a:cs typeface="+mn-cs"/>
      </a:defRPr>
    </a:lvl1pPr>
    <a:lvl2pPr marL="497845" algn="l" defTabSz="995690" rtl="0" eaLnBrk="1" latinLnBrk="0" hangingPunct="1">
      <a:defRPr kumimoji="1" sz="2000" kern="1200">
        <a:solidFill>
          <a:schemeClr val="tx1"/>
        </a:solidFill>
        <a:latin typeface="+mn-lt"/>
        <a:ea typeface="+mn-ea"/>
        <a:cs typeface="+mn-cs"/>
      </a:defRPr>
    </a:lvl2pPr>
    <a:lvl3pPr marL="995690" algn="l" defTabSz="995690" rtl="0" eaLnBrk="1" latinLnBrk="0" hangingPunct="1">
      <a:defRPr kumimoji="1" sz="2000" kern="1200">
        <a:solidFill>
          <a:schemeClr val="tx1"/>
        </a:solidFill>
        <a:latin typeface="+mn-lt"/>
        <a:ea typeface="+mn-ea"/>
        <a:cs typeface="+mn-cs"/>
      </a:defRPr>
    </a:lvl3pPr>
    <a:lvl4pPr marL="1493535" algn="l" defTabSz="995690" rtl="0" eaLnBrk="1" latinLnBrk="0" hangingPunct="1">
      <a:defRPr kumimoji="1" sz="2000" kern="1200">
        <a:solidFill>
          <a:schemeClr val="tx1"/>
        </a:solidFill>
        <a:latin typeface="+mn-lt"/>
        <a:ea typeface="+mn-ea"/>
        <a:cs typeface="+mn-cs"/>
      </a:defRPr>
    </a:lvl4pPr>
    <a:lvl5pPr marL="1991380" algn="l" defTabSz="995690" rtl="0" eaLnBrk="1" latinLnBrk="0" hangingPunct="1">
      <a:defRPr kumimoji="1" sz="2000" kern="1200">
        <a:solidFill>
          <a:schemeClr val="tx1"/>
        </a:solidFill>
        <a:latin typeface="+mn-lt"/>
        <a:ea typeface="+mn-ea"/>
        <a:cs typeface="+mn-cs"/>
      </a:defRPr>
    </a:lvl5pPr>
    <a:lvl6pPr marL="2489225" algn="l" defTabSz="995690" rtl="0" eaLnBrk="1" latinLnBrk="0" hangingPunct="1">
      <a:defRPr kumimoji="1" sz="2000" kern="1200">
        <a:solidFill>
          <a:schemeClr val="tx1"/>
        </a:solidFill>
        <a:latin typeface="+mn-lt"/>
        <a:ea typeface="+mn-ea"/>
        <a:cs typeface="+mn-cs"/>
      </a:defRPr>
    </a:lvl6pPr>
    <a:lvl7pPr marL="2987070" algn="l" defTabSz="995690" rtl="0" eaLnBrk="1" latinLnBrk="0" hangingPunct="1">
      <a:defRPr kumimoji="1" sz="2000" kern="1200">
        <a:solidFill>
          <a:schemeClr val="tx1"/>
        </a:solidFill>
        <a:latin typeface="+mn-lt"/>
        <a:ea typeface="+mn-ea"/>
        <a:cs typeface="+mn-cs"/>
      </a:defRPr>
    </a:lvl7pPr>
    <a:lvl8pPr marL="3484916" algn="l" defTabSz="995690" rtl="0" eaLnBrk="1" latinLnBrk="0" hangingPunct="1">
      <a:defRPr kumimoji="1" sz="2000" kern="1200">
        <a:solidFill>
          <a:schemeClr val="tx1"/>
        </a:solidFill>
        <a:latin typeface="+mn-lt"/>
        <a:ea typeface="+mn-ea"/>
        <a:cs typeface="+mn-cs"/>
      </a:defRPr>
    </a:lvl8pPr>
    <a:lvl9pPr marL="3982761" algn="l" defTabSz="995690" rtl="0" eaLnBrk="1" latinLnBrk="0" hangingPunct="1">
      <a:defRPr kumimoji="1"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p15:clr>
            <a:srgbClr val="A4A3A4"/>
          </p15:clr>
        </p15:guide>
        <p15:guide id="2" pos="238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高瀬 祐枝" initials="高瀬" lastIdx="1" clrIdx="0">
    <p:extLst>
      <p:ext uri="{19B8F6BF-5375-455C-9EA6-DF929625EA0E}">
        <p15:presenceInfo xmlns:p15="http://schemas.microsoft.com/office/powerpoint/2012/main" userId="076c3c62a0ad6b22" providerId="Windows Live"/>
      </p:ext>
    </p:extLst>
  </p:cmAuthor>
  <p:cmAuthor id="2" name="User" initials="U" lastIdx="1"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99"/>
    <a:srgbClr val="FFFF66"/>
    <a:srgbClr val="FFFFCC"/>
    <a:srgbClr val="FF33CC"/>
    <a:srgbClr val="FFCC00"/>
    <a:srgbClr val="FF66FF"/>
    <a:srgbClr val="CCE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5C667C-5557-4B2A-8905-7A261FCF86CA}" v="8" dt="2023-03-11T23:46:55.74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p:cViewPr varScale="1">
        <p:scale>
          <a:sx n="53" d="100"/>
          <a:sy n="53" d="100"/>
        </p:scale>
        <p:origin x="1838" y="67"/>
      </p:cViewPr>
      <p:guideLst>
        <p:guide orient="horz" pos="3368"/>
        <p:guide pos="238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ko sako" userId="6759dbc2c6686935" providerId="LiveId" clId="{165C667C-5557-4B2A-8905-7A261FCF86CA}"/>
    <pc:docChg chg="undo custSel modSld">
      <pc:chgData name="sako sako" userId="6759dbc2c6686935" providerId="LiveId" clId="{165C667C-5557-4B2A-8905-7A261FCF86CA}" dt="2023-03-11T23:44:02.996" v="3" actId="14100"/>
      <pc:docMkLst>
        <pc:docMk/>
      </pc:docMkLst>
      <pc:sldChg chg="modSp mod">
        <pc:chgData name="sako sako" userId="6759dbc2c6686935" providerId="LiveId" clId="{165C667C-5557-4B2A-8905-7A261FCF86CA}" dt="2023-03-11T23:44:02.996" v="3" actId="14100"/>
        <pc:sldMkLst>
          <pc:docMk/>
          <pc:sldMk cId="0" sldId="256"/>
        </pc:sldMkLst>
        <pc:picChg chg="mod">
          <ac:chgData name="sako sako" userId="6759dbc2c6686935" providerId="LiveId" clId="{165C667C-5557-4B2A-8905-7A261FCF86CA}" dt="2023-03-11T23:44:02.996" v="3" actId="14100"/>
          <ac:picMkLst>
            <pc:docMk/>
            <pc:sldMk cId="0" sldId="256"/>
            <ac:picMk id="3" creationId="{C4924067-8EED-C7D1-9EA4-DECC6ECFEB8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45659" cy="496332"/>
          </a:xfrm>
          <a:prstGeom prst="rect">
            <a:avLst/>
          </a:prstGeom>
        </p:spPr>
        <p:txBody>
          <a:bodyPr vert="horz" lIns="91426" tIns="45713" rIns="91426" bIns="45713" rtlCol="0"/>
          <a:lstStyle>
            <a:lvl1pPr algn="l">
              <a:defRPr sz="1200"/>
            </a:lvl1pPr>
          </a:lstStyle>
          <a:p>
            <a:endParaRPr kumimoji="1" lang="ja-JP" altLang="en-US"/>
          </a:p>
        </p:txBody>
      </p:sp>
      <p:sp>
        <p:nvSpPr>
          <p:cNvPr id="3" name="日付プレースホルダ 2"/>
          <p:cNvSpPr>
            <a:spLocks noGrp="1"/>
          </p:cNvSpPr>
          <p:nvPr>
            <p:ph type="dt" idx="1"/>
          </p:nvPr>
        </p:nvSpPr>
        <p:spPr>
          <a:xfrm>
            <a:off x="3850445" y="0"/>
            <a:ext cx="2945659" cy="496332"/>
          </a:xfrm>
          <a:prstGeom prst="rect">
            <a:avLst/>
          </a:prstGeom>
        </p:spPr>
        <p:txBody>
          <a:bodyPr vert="horz" lIns="91426" tIns="45713" rIns="91426" bIns="45713" rtlCol="0"/>
          <a:lstStyle>
            <a:lvl1pPr algn="r">
              <a:defRPr sz="1200"/>
            </a:lvl1pPr>
          </a:lstStyle>
          <a:p>
            <a:fld id="{9B3683E8-2A2C-44C8-8095-0ABFB1D7A0A1}" type="datetimeFigureOut">
              <a:rPr kumimoji="1" lang="ja-JP" altLang="en-US" smtClean="0"/>
              <a:pPr/>
              <a:t>2023/3/12</a:t>
            </a:fld>
            <a:endParaRPr kumimoji="1" lang="ja-JP" altLang="en-US"/>
          </a:p>
        </p:txBody>
      </p:sp>
      <p:sp>
        <p:nvSpPr>
          <p:cNvPr id="4" name="スライド イメージ プレースホルダ 3"/>
          <p:cNvSpPr>
            <a:spLocks noGrp="1" noRot="1" noChangeAspect="1"/>
          </p:cNvSpPr>
          <p:nvPr>
            <p:ph type="sldImg" idx="2"/>
          </p:nvPr>
        </p:nvSpPr>
        <p:spPr>
          <a:xfrm>
            <a:off x="2082800" y="744538"/>
            <a:ext cx="2632075" cy="3722687"/>
          </a:xfrm>
          <a:prstGeom prst="rect">
            <a:avLst/>
          </a:prstGeom>
          <a:noFill/>
          <a:ln w="12700">
            <a:solidFill>
              <a:prstClr val="black"/>
            </a:solidFill>
          </a:ln>
        </p:spPr>
        <p:txBody>
          <a:bodyPr vert="horz" lIns="91426" tIns="45713" rIns="91426" bIns="45713" rtlCol="0" anchor="ctr"/>
          <a:lstStyle/>
          <a:p>
            <a:endParaRPr lang="ja-JP" altLang="en-US"/>
          </a:p>
        </p:txBody>
      </p:sp>
      <p:sp>
        <p:nvSpPr>
          <p:cNvPr id="5" name="ノート プレースホルダ 4"/>
          <p:cNvSpPr>
            <a:spLocks noGrp="1"/>
          </p:cNvSpPr>
          <p:nvPr>
            <p:ph type="body" sz="quarter" idx="3"/>
          </p:nvPr>
        </p:nvSpPr>
        <p:spPr>
          <a:xfrm>
            <a:off x="679768" y="4715154"/>
            <a:ext cx="5438140" cy="4466987"/>
          </a:xfrm>
          <a:prstGeom prst="rect">
            <a:avLst/>
          </a:prstGeom>
        </p:spPr>
        <p:txBody>
          <a:bodyPr vert="horz" lIns="91426" tIns="45713" rIns="91426" bIns="45713"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1" y="9428583"/>
            <a:ext cx="2945659" cy="496332"/>
          </a:xfrm>
          <a:prstGeom prst="rect">
            <a:avLst/>
          </a:prstGeom>
        </p:spPr>
        <p:txBody>
          <a:bodyPr vert="horz" lIns="91426" tIns="45713" rIns="91426" bIns="45713"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0445" y="9428583"/>
            <a:ext cx="2945659" cy="496332"/>
          </a:xfrm>
          <a:prstGeom prst="rect">
            <a:avLst/>
          </a:prstGeom>
        </p:spPr>
        <p:txBody>
          <a:bodyPr vert="horz" lIns="91426" tIns="45713" rIns="91426" bIns="45713" rtlCol="0" anchor="b"/>
          <a:lstStyle>
            <a:lvl1pPr algn="r">
              <a:defRPr sz="1200"/>
            </a:lvl1pPr>
          </a:lstStyle>
          <a:p>
            <a:fld id="{BBD1B72C-3CB6-40E7-BDF8-7E5FC01D11E6}" type="slidenum">
              <a:rPr kumimoji="1" lang="ja-JP" altLang="en-US" smtClean="0"/>
              <a:pPr/>
              <a:t>‹#›</a:t>
            </a:fld>
            <a:endParaRPr kumimoji="1" lang="ja-JP" altLang="en-US"/>
          </a:p>
        </p:txBody>
      </p:sp>
    </p:spTree>
    <p:extLst>
      <p:ext uri="{BB962C8B-B14F-4D97-AF65-F5344CB8AC3E}">
        <p14:creationId xmlns:p14="http://schemas.microsoft.com/office/powerpoint/2010/main" val="21720203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D1B72C-3CB6-40E7-BDF8-7E5FC01D11E6}" type="slidenum">
              <a:rPr kumimoji="1" lang="ja-JP" altLang="en-US" smtClean="0"/>
              <a:pPr/>
              <a:t>1</a:t>
            </a:fld>
            <a:endParaRPr kumimoji="1" lang="ja-JP" altLang="en-US"/>
          </a:p>
        </p:txBody>
      </p:sp>
    </p:spTree>
    <p:extLst>
      <p:ext uri="{BB962C8B-B14F-4D97-AF65-F5344CB8AC3E}">
        <p14:creationId xmlns:p14="http://schemas.microsoft.com/office/powerpoint/2010/main" val="3498889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7095" y="3321888"/>
            <a:ext cx="6427074" cy="2292150"/>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134190" y="6059594"/>
            <a:ext cx="5292884" cy="2732757"/>
          </a:xfrm>
        </p:spPr>
        <p:txBody>
          <a:bodyPr/>
          <a:lstStyle>
            <a:lvl1pPr marL="0" indent="0" algn="ctr">
              <a:buNone/>
              <a:defRPr>
                <a:solidFill>
                  <a:schemeClr val="tx1">
                    <a:tint val="75000"/>
                  </a:schemeClr>
                </a:solidFill>
              </a:defRPr>
            </a:lvl1pPr>
            <a:lvl2pPr marL="497845" indent="0" algn="ctr">
              <a:buNone/>
              <a:defRPr>
                <a:solidFill>
                  <a:schemeClr val="tx1">
                    <a:tint val="75000"/>
                  </a:schemeClr>
                </a:solidFill>
              </a:defRPr>
            </a:lvl2pPr>
            <a:lvl3pPr marL="995690" indent="0" algn="ctr">
              <a:buNone/>
              <a:defRPr>
                <a:solidFill>
                  <a:schemeClr val="tx1">
                    <a:tint val="75000"/>
                  </a:schemeClr>
                </a:solidFill>
              </a:defRPr>
            </a:lvl3pPr>
            <a:lvl4pPr marL="1493535" indent="0" algn="ctr">
              <a:buNone/>
              <a:defRPr>
                <a:solidFill>
                  <a:schemeClr val="tx1">
                    <a:tint val="75000"/>
                  </a:schemeClr>
                </a:solidFill>
              </a:defRPr>
            </a:lvl4pPr>
            <a:lvl5pPr marL="1991380" indent="0" algn="ctr">
              <a:buNone/>
              <a:defRPr>
                <a:solidFill>
                  <a:schemeClr val="tx1">
                    <a:tint val="75000"/>
                  </a:schemeClr>
                </a:solidFill>
              </a:defRPr>
            </a:lvl5pPr>
            <a:lvl6pPr marL="2489225" indent="0" algn="ctr">
              <a:buNone/>
              <a:defRPr>
                <a:solidFill>
                  <a:schemeClr val="tx1">
                    <a:tint val="75000"/>
                  </a:schemeClr>
                </a:solidFill>
              </a:defRPr>
            </a:lvl6pPr>
            <a:lvl7pPr marL="2987070" indent="0" algn="ctr">
              <a:buNone/>
              <a:defRPr>
                <a:solidFill>
                  <a:schemeClr val="tx1">
                    <a:tint val="75000"/>
                  </a:schemeClr>
                </a:solidFill>
              </a:defRPr>
            </a:lvl7pPr>
            <a:lvl8pPr marL="3484916" indent="0" algn="ctr">
              <a:buNone/>
              <a:defRPr>
                <a:solidFill>
                  <a:schemeClr val="tx1">
                    <a:tint val="75000"/>
                  </a:schemeClr>
                </a:solidFill>
              </a:defRPr>
            </a:lvl8pPr>
            <a:lvl9pPr marL="398276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 3"/>
          <p:cNvSpPr>
            <a:spLocks noGrp="1"/>
          </p:cNvSpPr>
          <p:nvPr>
            <p:ph type="dt" sz="half" idx="10"/>
          </p:nvPr>
        </p:nvSpPr>
        <p:spPr/>
        <p:txBody>
          <a:bodyPr/>
          <a:lstStyle/>
          <a:p>
            <a:fld id="{B4CB8242-1580-4759-93BF-7EB8678D91C7}" type="datetimeFigureOut">
              <a:rPr kumimoji="1" lang="ja-JP" altLang="en-US" smtClean="0"/>
              <a:pPr/>
              <a:t>2023/3/12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A681CE2-77F3-4386-815E-4651222F87EE}"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B4CB8242-1580-4759-93BF-7EB8678D91C7}" type="datetimeFigureOut">
              <a:rPr kumimoji="1" lang="ja-JP" altLang="en-US" smtClean="0"/>
              <a:pPr/>
              <a:t>2023/3/12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A681CE2-77F3-4386-815E-4651222F87EE}"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111436" y="571801"/>
            <a:ext cx="1275964" cy="12163743"/>
          </a:xfrm>
        </p:spPr>
        <p:txBody>
          <a:bodyPr vert="eaVert"/>
          <a:lstStyle/>
          <a:p>
            <a:r>
              <a:rPr kumimoji="1" lang="ja-JP" altLang="en-US"/>
              <a:t>マスター タイトルの書式設定</a:t>
            </a:r>
          </a:p>
        </p:txBody>
      </p:sp>
      <p:sp>
        <p:nvSpPr>
          <p:cNvPr id="3" name="縦書きテキスト プレースホルダ 2"/>
          <p:cNvSpPr>
            <a:spLocks noGrp="1"/>
          </p:cNvSpPr>
          <p:nvPr>
            <p:ph type="body" orient="vert" idx="1"/>
          </p:nvPr>
        </p:nvSpPr>
        <p:spPr>
          <a:xfrm>
            <a:off x="283549" y="571801"/>
            <a:ext cx="3701869" cy="1216374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B4CB8242-1580-4759-93BF-7EB8678D91C7}" type="datetimeFigureOut">
              <a:rPr kumimoji="1" lang="ja-JP" altLang="en-US" smtClean="0"/>
              <a:pPr/>
              <a:t>2023/3/12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A681CE2-77F3-4386-815E-4651222F87EE}"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B4CB8242-1580-4759-93BF-7EB8678D91C7}" type="datetimeFigureOut">
              <a:rPr kumimoji="1" lang="ja-JP" altLang="en-US" smtClean="0"/>
              <a:pPr/>
              <a:t>2023/3/12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A681CE2-77F3-4386-815E-4651222F87EE}"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97288" y="6871500"/>
            <a:ext cx="6427074" cy="2123828"/>
          </a:xfrm>
        </p:spPr>
        <p:txBody>
          <a:bodyPr anchor="t"/>
          <a:lstStyle>
            <a:lvl1pPr algn="l">
              <a:defRPr sz="4400" b="1" cap="all"/>
            </a:lvl1pPr>
          </a:lstStyle>
          <a:p>
            <a:r>
              <a:rPr kumimoji="1" lang="ja-JP" altLang="en-US"/>
              <a:t>マスター タイトルの書式設定</a:t>
            </a:r>
          </a:p>
        </p:txBody>
      </p:sp>
      <p:sp>
        <p:nvSpPr>
          <p:cNvPr id="3" name="テキスト プレースホルダ 2"/>
          <p:cNvSpPr>
            <a:spLocks noGrp="1"/>
          </p:cNvSpPr>
          <p:nvPr>
            <p:ph type="body" idx="1"/>
          </p:nvPr>
        </p:nvSpPr>
        <p:spPr>
          <a:xfrm>
            <a:off x="597288" y="4532321"/>
            <a:ext cx="6427074" cy="2339180"/>
          </a:xfrm>
        </p:spPr>
        <p:txBody>
          <a:bodyPr anchor="b"/>
          <a:lstStyle>
            <a:lvl1pPr marL="0" indent="0">
              <a:buNone/>
              <a:defRPr sz="2200">
                <a:solidFill>
                  <a:schemeClr val="tx1">
                    <a:tint val="75000"/>
                  </a:schemeClr>
                </a:solidFill>
              </a:defRPr>
            </a:lvl1pPr>
            <a:lvl2pPr marL="497845" indent="0">
              <a:buNone/>
              <a:defRPr sz="2000">
                <a:solidFill>
                  <a:schemeClr val="tx1">
                    <a:tint val="75000"/>
                  </a:schemeClr>
                </a:solidFill>
              </a:defRPr>
            </a:lvl2pPr>
            <a:lvl3pPr marL="995690" indent="0">
              <a:buNone/>
              <a:defRPr sz="1700">
                <a:solidFill>
                  <a:schemeClr val="tx1">
                    <a:tint val="75000"/>
                  </a:schemeClr>
                </a:solidFill>
              </a:defRPr>
            </a:lvl3pPr>
            <a:lvl4pPr marL="1493535" indent="0">
              <a:buNone/>
              <a:defRPr sz="1500">
                <a:solidFill>
                  <a:schemeClr val="tx1">
                    <a:tint val="75000"/>
                  </a:schemeClr>
                </a:solidFill>
              </a:defRPr>
            </a:lvl4pPr>
            <a:lvl5pPr marL="1991380" indent="0">
              <a:buNone/>
              <a:defRPr sz="1500">
                <a:solidFill>
                  <a:schemeClr val="tx1">
                    <a:tint val="75000"/>
                  </a:schemeClr>
                </a:solidFill>
              </a:defRPr>
            </a:lvl5pPr>
            <a:lvl6pPr marL="2489225" indent="0">
              <a:buNone/>
              <a:defRPr sz="1500">
                <a:solidFill>
                  <a:schemeClr val="tx1">
                    <a:tint val="75000"/>
                  </a:schemeClr>
                </a:solidFill>
              </a:defRPr>
            </a:lvl6pPr>
            <a:lvl7pPr marL="2987070" indent="0">
              <a:buNone/>
              <a:defRPr sz="1500">
                <a:solidFill>
                  <a:schemeClr val="tx1">
                    <a:tint val="75000"/>
                  </a:schemeClr>
                </a:solidFill>
              </a:defRPr>
            </a:lvl7pPr>
            <a:lvl8pPr marL="3484916" indent="0">
              <a:buNone/>
              <a:defRPr sz="1500">
                <a:solidFill>
                  <a:schemeClr val="tx1">
                    <a:tint val="75000"/>
                  </a:schemeClr>
                </a:solidFill>
              </a:defRPr>
            </a:lvl8pPr>
            <a:lvl9pPr marL="3982761" indent="0">
              <a:buNone/>
              <a:defRPr sz="1500">
                <a:solidFill>
                  <a:schemeClr val="tx1">
                    <a:tint val="75000"/>
                  </a:schemeClr>
                </a:solidFill>
              </a:defRPr>
            </a:lvl9pPr>
          </a:lstStyle>
          <a:p>
            <a:pPr lvl="0"/>
            <a:r>
              <a:rPr kumimoji="1" lang="ja-JP" altLang="en-US"/>
              <a:t>マスター テキストの書式設定</a:t>
            </a:r>
          </a:p>
        </p:txBody>
      </p:sp>
      <p:sp>
        <p:nvSpPr>
          <p:cNvPr id="4" name="日付プレースホルダ 3"/>
          <p:cNvSpPr>
            <a:spLocks noGrp="1"/>
          </p:cNvSpPr>
          <p:nvPr>
            <p:ph type="dt" sz="half" idx="10"/>
          </p:nvPr>
        </p:nvSpPr>
        <p:spPr/>
        <p:txBody>
          <a:bodyPr/>
          <a:lstStyle/>
          <a:p>
            <a:fld id="{B4CB8242-1580-4759-93BF-7EB8678D91C7}" type="datetimeFigureOut">
              <a:rPr kumimoji="1" lang="ja-JP" altLang="en-US" smtClean="0"/>
              <a:pPr/>
              <a:t>2023/3/12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A681CE2-77F3-4386-815E-4651222F87EE}"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 2"/>
          <p:cNvSpPr>
            <a:spLocks noGrp="1"/>
          </p:cNvSpPr>
          <p:nvPr>
            <p:ph sz="half" idx="1"/>
          </p:nvPr>
        </p:nvSpPr>
        <p:spPr>
          <a:xfrm>
            <a:off x="283549" y="3326836"/>
            <a:ext cx="2488916" cy="9408708"/>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2898486" y="3326836"/>
            <a:ext cx="2488916" cy="9408708"/>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B4CB8242-1580-4759-93BF-7EB8678D91C7}" type="datetimeFigureOut">
              <a:rPr kumimoji="1" lang="ja-JP" altLang="en-US" smtClean="0"/>
              <a:pPr/>
              <a:t>2023/3/12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A681CE2-77F3-4386-815E-4651222F87EE}"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3" y="428232"/>
            <a:ext cx="6805137" cy="1782233"/>
          </a:xfrm>
        </p:spPr>
        <p:txBody>
          <a:bodyPr/>
          <a:lstStyle>
            <a:lvl1pPr>
              <a:defRPr/>
            </a:lvl1pPr>
          </a:lstStyle>
          <a:p>
            <a:r>
              <a:rPr kumimoji="1" lang="ja-JP" altLang="en-US"/>
              <a:t>マスター タイトルの書式設定</a:t>
            </a:r>
          </a:p>
        </p:txBody>
      </p:sp>
      <p:sp>
        <p:nvSpPr>
          <p:cNvPr id="3" name="テキスト プレースホルダ 2"/>
          <p:cNvSpPr>
            <a:spLocks noGrp="1"/>
          </p:cNvSpPr>
          <p:nvPr>
            <p:ph type="body" idx="1"/>
          </p:nvPr>
        </p:nvSpPr>
        <p:spPr>
          <a:xfrm>
            <a:off x="378064" y="2393639"/>
            <a:ext cx="3340871" cy="997555"/>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kumimoji="1" lang="ja-JP" altLang="en-US"/>
              <a:t>マスター テキストの書式設定</a:t>
            </a:r>
          </a:p>
        </p:txBody>
      </p:sp>
      <p:sp>
        <p:nvSpPr>
          <p:cNvPr id="4" name="コンテンツ プレースホルダ 3"/>
          <p:cNvSpPr>
            <a:spLocks noGrp="1"/>
          </p:cNvSpPr>
          <p:nvPr>
            <p:ph sz="half" idx="2"/>
          </p:nvPr>
        </p:nvSpPr>
        <p:spPr>
          <a:xfrm>
            <a:off x="378064" y="3391194"/>
            <a:ext cx="3340871" cy="6161082"/>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3841019" y="2393639"/>
            <a:ext cx="3342183" cy="997555"/>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kumimoji="1" lang="ja-JP" altLang="en-US"/>
              <a:t>マスター テキストの書式設定</a:t>
            </a:r>
          </a:p>
        </p:txBody>
      </p:sp>
      <p:sp>
        <p:nvSpPr>
          <p:cNvPr id="6" name="コンテンツ プレースホルダ 5"/>
          <p:cNvSpPr>
            <a:spLocks noGrp="1"/>
          </p:cNvSpPr>
          <p:nvPr>
            <p:ph sz="quarter" idx="4"/>
          </p:nvPr>
        </p:nvSpPr>
        <p:spPr>
          <a:xfrm>
            <a:off x="3841019" y="3391194"/>
            <a:ext cx="3342183" cy="6161082"/>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B4CB8242-1580-4759-93BF-7EB8678D91C7}" type="datetimeFigureOut">
              <a:rPr kumimoji="1" lang="ja-JP" altLang="en-US" smtClean="0"/>
              <a:pPr/>
              <a:t>2023/3/12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EA681CE2-77F3-4386-815E-4651222F87EE}"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 2"/>
          <p:cNvSpPr>
            <a:spLocks noGrp="1"/>
          </p:cNvSpPr>
          <p:nvPr>
            <p:ph type="dt" sz="half" idx="10"/>
          </p:nvPr>
        </p:nvSpPr>
        <p:spPr/>
        <p:txBody>
          <a:bodyPr/>
          <a:lstStyle/>
          <a:p>
            <a:fld id="{B4CB8242-1580-4759-93BF-7EB8678D91C7}" type="datetimeFigureOut">
              <a:rPr kumimoji="1" lang="ja-JP" altLang="en-US" smtClean="0"/>
              <a:pPr/>
              <a:t>2023/3/12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EA681CE2-77F3-4386-815E-4651222F87EE}"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4CB8242-1580-4759-93BF-7EB8678D91C7}" type="datetimeFigureOut">
              <a:rPr kumimoji="1" lang="ja-JP" altLang="en-US" smtClean="0"/>
              <a:pPr/>
              <a:t>2023/3/12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EA681CE2-77F3-4386-815E-4651222F87EE}"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5" y="425757"/>
            <a:ext cx="2487604" cy="1811938"/>
          </a:xfrm>
        </p:spPr>
        <p:txBody>
          <a:bodyPr anchor="b"/>
          <a:lstStyle>
            <a:lvl1pPr algn="l">
              <a:defRPr sz="2200" b="1"/>
            </a:lvl1pPr>
          </a:lstStyle>
          <a:p>
            <a:r>
              <a:rPr kumimoji="1" lang="ja-JP" altLang="en-US"/>
              <a:t>マスター タイトルの書式設定</a:t>
            </a:r>
          </a:p>
        </p:txBody>
      </p:sp>
      <p:sp>
        <p:nvSpPr>
          <p:cNvPr id="3" name="コンテンツ プレースホルダ 2"/>
          <p:cNvSpPr>
            <a:spLocks noGrp="1"/>
          </p:cNvSpPr>
          <p:nvPr>
            <p:ph idx="1"/>
          </p:nvPr>
        </p:nvSpPr>
        <p:spPr>
          <a:xfrm>
            <a:off x="2956245" y="425757"/>
            <a:ext cx="4226957" cy="9126521"/>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378065" y="2237694"/>
            <a:ext cx="2487604" cy="7314584"/>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kumimoji="1" lang="ja-JP" altLang="en-US"/>
              <a:t>マスター テキストの書式設定</a:t>
            </a:r>
          </a:p>
        </p:txBody>
      </p:sp>
      <p:sp>
        <p:nvSpPr>
          <p:cNvPr id="5" name="日付プレースホルダ 4"/>
          <p:cNvSpPr>
            <a:spLocks noGrp="1"/>
          </p:cNvSpPr>
          <p:nvPr>
            <p:ph type="dt" sz="half" idx="10"/>
          </p:nvPr>
        </p:nvSpPr>
        <p:spPr/>
        <p:txBody>
          <a:bodyPr/>
          <a:lstStyle/>
          <a:p>
            <a:fld id="{B4CB8242-1580-4759-93BF-7EB8678D91C7}" type="datetimeFigureOut">
              <a:rPr kumimoji="1" lang="ja-JP" altLang="en-US" smtClean="0"/>
              <a:pPr/>
              <a:t>2023/3/12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A681CE2-77F3-4386-815E-4651222F87EE}"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82060" y="7485381"/>
            <a:ext cx="4536758" cy="883692"/>
          </a:xfrm>
        </p:spPr>
        <p:txBody>
          <a:bodyPr anchor="b"/>
          <a:lstStyle>
            <a:lvl1pPr algn="l">
              <a:defRPr sz="2200" b="1"/>
            </a:lvl1pPr>
          </a:lstStyle>
          <a:p>
            <a:r>
              <a:rPr kumimoji="1" lang="ja-JP" altLang="en-US"/>
              <a:t>マスター タイトルの書式設定</a:t>
            </a:r>
          </a:p>
        </p:txBody>
      </p:sp>
      <p:sp>
        <p:nvSpPr>
          <p:cNvPr id="3" name="図プレースホルダ 2"/>
          <p:cNvSpPr>
            <a:spLocks noGrp="1"/>
          </p:cNvSpPr>
          <p:nvPr>
            <p:ph type="pic" idx="1"/>
          </p:nvPr>
        </p:nvSpPr>
        <p:spPr>
          <a:xfrm>
            <a:off x="1482060" y="955475"/>
            <a:ext cx="4536758" cy="6416040"/>
          </a:xfrm>
        </p:spPr>
        <p:txBody>
          <a:bodyPr/>
          <a:lstStyle>
            <a:lvl1pPr marL="0" indent="0">
              <a:buNone/>
              <a:defRPr sz="3500"/>
            </a:lvl1pPr>
            <a:lvl2pPr marL="497845" indent="0">
              <a:buNone/>
              <a:defRPr sz="3000"/>
            </a:lvl2pPr>
            <a:lvl3pPr marL="995690" indent="0">
              <a:buNone/>
              <a:defRPr sz="2600"/>
            </a:lvl3pPr>
            <a:lvl4pPr marL="1493535" indent="0">
              <a:buNone/>
              <a:defRPr sz="2200"/>
            </a:lvl4pPr>
            <a:lvl5pPr marL="1991380" indent="0">
              <a:buNone/>
              <a:defRPr sz="2200"/>
            </a:lvl5pPr>
            <a:lvl6pPr marL="2489225" indent="0">
              <a:buNone/>
              <a:defRPr sz="2200"/>
            </a:lvl6pPr>
            <a:lvl7pPr marL="2987070" indent="0">
              <a:buNone/>
              <a:defRPr sz="2200"/>
            </a:lvl7pPr>
            <a:lvl8pPr marL="3484916" indent="0">
              <a:buNone/>
              <a:defRPr sz="2200"/>
            </a:lvl8pPr>
            <a:lvl9pPr marL="3982761" indent="0">
              <a:buNone/>
              <a:defRPr sz="2200"/>
            </a:lvl9pPr>
          </a:lstStyle>
          <a:p>
            <a:r>
              <a:rPr kumimoji="1" lang="ja-JP" altLang="en-US"/>
              <a:t>アイコンをクリックして図を追加</a:t>
            </a:r>
          </a:p>
        </p:txBody>
      </p:sp>
      <p:sp>
        <p:nvSpPr>
          <p:cNvPr id="4" name="テキスト プレースホルダ 3"/>
          <p:cNvSpPr>
            <a:spLocks noGrp="1"/>
          </p:cNvSpPr>
          <p:nvPr>
            <p:ph type="body" sz="half" idx="2"/>
          </p:nvPr>
        </p:nvSpPr>
        <p:spPr>
          <a:xfrm>
            <a:off x="1482060" y="8369073"/>
            <a:ext cx="4536758" cy="1254988"/>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kumimoji="1" lang="ja-JP" altLang="en-US"/>
              <a:t>マスター テキストの書式設定</a:t>
            </a:r>
          </a:p>
        </p:txBody>
      </p:sp>
      <p:sp>
        <p:nvSpPr>
          <p:cNvPr id="5" name="日付プレースホルダ 4"/>
          <p:cNvSpPr>
            <a:spLocks noGrp="1"/>
          </p:cNvSpPr>
          <p:nvPr>
            <p:ph type="dt" sz="half" idx="10"/>
          </p:nvPr>
        </p:nvSpPr>
        <p:spPr/>
        <p:txBody>
          <a:bodyPr/>
          <a:lstStyle/>
          <a:p>
            <a:fld id="{B4CB8242-1580-4759-93BF-7EB8678D91C7}" type="datetimeFigureOut">
              <a:rPr kumimoji="1" lang="ja-JP" altLang="en-US" smtClean="0"/>
              <a:pPr/>
              <a:t>2023/3/12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A681CE2-77F3-4386-815E-4651222F87EE}"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78063" y="428232"/>
            <a:ext cx="6805137" cy="1782233"/>
          </a:xfrm>
          <a:prstGeom prst="rect">
            <a:avLst/>
          </a:prstGeom>
        </p:spPr>
        <p:txBody>
          <a:bodyPr vert="horz" lIns="99569" tIns="49785" rIns="99569" bIns="49785"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378063" y="2495129"/>
            <a:ext cx="6805137" cy="7057150"/>
          </a:xfrm>
          <a:prstGeom prst="rect">
            <a:avLst/>
          </a:prstGeom>
        </p:spPr>
        <p:txBody>
          <a:bodyPr vert="horz" lIns="99569" tIns="49785" rIns="99569" bIns="49785"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378063" y="9911199"/>
            <a:ext cx="1764295" cy="569324"/>
          </a:xfrm>
          <a:prstGeom prst="rect">
            <a:avLst/>
          </a:prstGeom>
        </p:spPr>
        <p:txBody>
          <a:bodyPr vert="horz" lIns="99569" tIns="49785" rIns="99569" bIns="49785" rtlCol="0" anchor="ctr"/>
          <a:lstStyle>
            <a:lvl1pPr algn="l">
              <a:defRPr sz="1300">
                <a:solidFill>
                  <a:schemeClr val="tx1">
                    <a:tint val="75000"/>
                  </a:schemeClr>
                </a:solidFill>
              </a:defRPr>
            </a:lvl1pPr>
          </a:lstStyle>
          <a:p>
            <a:fld id="{B4CB8242-1580-4759-93BF-7EB8678D91C7}" type="datetimeFigureOut">
              <a:rPr kumimoji="1" lang="ja-JP" altLang="en-US" smtClean="0"/>
              <a:pPr/>
              <a:t>2023/3/12</a:t>
            </a:fld>
            <a:endParaRPr kumimoji="1" lang="ja-JP" altLang="en-US"/>
          </a:p>
        </p:txBody>
      </p:sp>
      <p:sp>
        <p:nvSpPr>
          <p:cNvPr id="5" name="フッター プレースホルダ 4"/>
          <p:cNvSpPr>
            <a:spLocks noGrp="1"/>
          </p:cNvSpPr>
          <p:nvPr>
            <p:ph type="ftr" sz="quarter" idx="3"/>
          </p:nvPr>
        </p:nvSpPr>
        <p:spPr>
          <a:xfrm>
            <a:off x="2583432" y="9911199"/>
            <a:ext cx="2394400" cy="569324"/>
          </a:xfrm>
          <a:prstGeom prst="rect">
            <a:avLst/>
          </a:prstGeom>
        </p:spPr>
        <p:txBody>
          <a:bodyPr vert="horz" lIns="99569" tIns="49785" rIns="99569" bIns="49785" rtlCol="0" anchor="ctr"/>
          <a:lstStyle>
            <a:lvl1pPr algn="ctr">
              <a:defRPr sz="13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5418905" y="9911199"/>
            <a:ext cx="1764295" cy="569324"/>
          </a:xfrm>
          <a:prstGeom prst="rect">
            <a:avLst/>
          </a:prstGeom>
        </p:spPr>
        <p:txBody>
          <a:bodyPr vert="horz" lIns="99569" tIns="49785" rIns="99569" bIns="49785" rtlCol="0" anchor="ctr"/>
          <a:lstStyle>
            <a:lvl1pPr algn="r">
              <a:defRPr sz="1300">
                <a:solidFill>
                  <a:schemeClr val="tx1">
                    <a:tint val="75000"/>
                  </a:schemeClr>
                </a:solidFill>
              </a:defRPr>
            </a:lvl1pPr>
          </a:lstStyle>
          <a:p>
            <a:fld id="{EA681CE2-77F3-4386-815E-4651222F87EE}"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95690" rtl="0" eaLnBrk="1" latinLnBrk="0" hangingPunct="1">
        <a:spcBef>
          <a:spcPct val="0"/>
        </a:spcBef>
        <a:buNone/>
        <a:defRPr kumimoji="1" sz="4800" kern="1200">
          <a:solidFill>
            <a:schemeClr val="tx1"/>
          </a:solidFill>
          <a:latin typeface="+mj-lt"/>
          <a:ea typeface="+mj-ea"/>
          <a:cs typeface="+mj-cs"/>
        </a:defRPr>
      </a:lvl1pPr>
    </p:titleStyle>
    <p:bodyStyle>
      <a:lvl1pPr marL="373384" indent="-373384" algn="l" defTabSz="995690" rtl="0" eaLnBrk="1" latinLnBrk="0" hangingPunct="1">
        <a:spcBef>
          <a:spcPct val="20000"/>
        </a:spcBef>
        <a:buFont typeface="Arial" pitchFamily="34" charset="0"/>
        <a:buChar char="•"/>
        <a:defRPr kumimoji="1" sz="3500" kern="1200">
          <a:solidFill>
            <a:schemeClr val="tx1"/>
          </a:solidFill>
          <a:latin typeface="+mn-lt"/>
          <a:ea typeface="+mn-ea"/>
          <a:cs typeface="+mn-cs"/>
        </a:defRPr>
      </a:lvl1pPr>
      <a:lvl2pPr marL="808998" indent="-311153" algn="l" defTabSz="995690" rtl="0" eaLnBrk="1" latinLnBrk="0" hangingPunct="1">
        <a:spcBef>
          <a:spcPct val="20000"/>
        </a:spcBef>
        <a:buFont typeface="Arial" pitchFamily="34" charset="0"/>
        <a:buChar char="–"/>
        <a:defRPr kumimoji="1" sz="3000" kern="1200">
          <a:solidFill>
            <a:schemeClr val="tx1"/>
          </a:solidFill>
          <a:latin typeface="+mn-lt"/>
          <a:ea typeface="+mn-ea"/>
          <a:cs typeface="+mn-cs"/>
        </a:defRPr>
      </a:lvl2pPr>
      <a:lvl3pPr marL="1244613" indent="-248923" algn="l" defTabSz="995690" rtl="0" eaLnBrk="1" latinLnBrk="0" hangingPunct="1">
        <a:spcBef>
          <a:spcPct val="20000"/>
        </a:spcBef>
        <a:buFont typeface="Arial" pitchFamily="34" charset="0"/>
        <a:buChar char="•"/>
        <a:defRPr kumimoji="1" sz="2600" kern="1200">
          <a:solidFill>
            <a:schemeClr val="tx1"/>
          </a:solidFill>
          <a:latin typeface="+mn-lt"/>
          <a:ea typeface="+mn-ea"/>
          <a:cs typeface="+mn-cs"/>
        </a:defRPr>
      </a:lvl3pPr>
      <a:lvl4pPr marL="1742458" indent="-248923" algn="l" defTabSz="995690" rtl="0" eaLnBrk="1" latinLnBrk="0" hangingPunct="1">
        <a:spcBef>
          <a:spcPct val="20000"/>
        </a:spcBef>
        <a:buFont typeface="Arial" pitchFamily="34" charset="0"/>
        <a:buChar char="–"/>
        <a:defRPr kumimoji="1" sz="2200" kern="1200">
          <a:solidFill>
            <a:schemeClr val="tx1"/>
          </a:solidFill>
          <a:latin typeface="+mn-lt"/>
          <a:ea typeface="+mn-ea"/>
          <a:cs typeface="+mn-cs"/>
        </a:defRPr>
      </a:lvl4pPr>
      <a:lvl5pPr marL="2240303" indent="-248923" algn="l" defTabSz="995690" rtl="0" eaLnBrk="1" latinLnBrk="0" hangingPunct="1">
        <a:spcBef>
          <a:spcPct val="20000"/>
        </a:spcBef>
        <a:buFont typeface="Arial" pitchFamily="34" charset="0"/>
        <a:buChar char="»"/>
        <a:defRPr kumimoji="1" sz="2200" kern="1200">
          <a:solidFill>
            <a:schemeClr val="tx1"/>
          </a:solidFill>
          <a:latin typeface="+mn-lt"/>
          <a:ea typeface="+mn-ea"/>
          <a:cs typeface="+mn-cs"/>
        </a:defRPr>
      </a:lvl5pPr>
      <a:lvl6pPr marL="2738148" indent="-248923" algn="l" defTabSz="995690" rtl="0" eaLnBrk="1" latinLnBrk="0" hangingPunct="1">
        <a:spcBef>
          <a:spcPct val="20000"/>
        </a:spcBef>
        <a:buFont typeface="Arial" pitchFamily="34" charset="0"/>
        <a:buChar char="•"/>
        <a:defRPr kumimoji="1" sz="2200" kern="1200">
          <a:solidFill>
            <a:schemeClr val="tx1"/>
          </a:solidFill>
          <a:latin typeface="+mn-lt"/>
          <a:ea typeface="+mn-ea"/>
          <a:cs typeface="+mn-cs"/>
        </a:defRPr>
      </a:lvl6pPr>
      <a:lvl7pPr marL="3235993" indent="-248923" algn="l" defTabSz="995690" rtl="0" eaLnBrk="1" latinLnBrk="0" hangingPunct="1">
        <a:spcBef>
          <a:spcPct val="20000"/>
        </a:spcBef>
        <a:buFont typeface="Arial" pitchFamily="34" charset="0"/>
        <a:buChar char="•"/>
        <a:defRPr kumimoji="1" sz="2200" kern="1200">
          <a:solidFill>
            <a:schemeClr val="tx1"/>
          </a:solidFill>
          <a:latin typeface="+mn-lt"/>
          <a:ea typeface="+mn-ea"/>
          <a:cs typeface="+mn-cs"/>
        </a:defRPr>
      </a:lvl7pPr>
      <a:lvl8pPr marL="3733838" indent="-248923" algn="l" defTabSz="995690" rtl="0" eaLnBrk="1" latinLnBrk="0" hangingPunct="1">
        <a:spcBef>
          <a:spcPct val="20000"/>
        </a:spcBef>
        <a:buFont typeface="Arial" pitchFamily="34" charset="0"/>
        <a:buChar char="•"/>
        <a:defRPr kumimoji="1" sz="2200" kern="1200">
          <a:solidFill>
            <a:schemeClr val="tx1"/>
          </a:solidFill>
          <a:latin typeface="+mn-lt"/>
          <a:ea typeface="+mn-ea"/>
          <a:cs typeface="+mn-cs"/>
        </a:defRPr>
      </a:lvl8pPr>
      <a:lvl9pPr marL="4231683" indent="-248923" algn="l" defTabSz="995690" rtl="0" eaLnBrk="1" latinLnBrk="0" hangingPunct="1">
        <a:spcBef>
          <a:spcPct val="20000"/>
        </a:spcBef>
        <a:buFont typeface="Arial" pitchFamily="34" charset="0"/>
        <a:buChar char="•"/>
        <a:defRPr kumimoji="1" sz="2200" kern="1200">
          <a:solidFill>
            <a:schemeClr val="tx1"/>
          </a:solidFill>
          <a:latin typeface="+mn-lt"/>
          <a:ea typeface="+mn-ea"/>
          <a:cs typeface="+mn-cs"/>
        </a:defRPr>
      </a:lvl9pPr>
    </p:bodyStyle>
    <p:otherStyle>
      <a:defPPr>
        <a:defRPr lang="ja-JP"/>
      </a:defPPr>
      <a:lvl1pPr marL="0" algn="l" defTabSz="995690" rtl="0" eaLnBrk="1" latinLnBrk="0" hangingPunct="1">
        <a:defRPr kumimoji="1" sz="2000" kern="1200">
          <a:solidFill>
            <a:schemeClr val="tx1"/>
          </a:solidFill>
          <a:latin typeface="+mn-lt"/>
          <a:ea typeface="+mn-ea"/>
          <a:cs typeface="+mn-cs"/>
        </a:defRPr>
      </a:lvl1pPr>
      <a:lvl2pPr marL="497845" algn="l" defTabSz="995690" rtl="0" eaLnBrk="1" latinLnBrk="0" hangingPunct="1">
        <a:defRPr kumimoji="1" sz="2000" kern="1200">
          <a:solidFill>
            <a:schemeClr val="tx1"/>
          </a:solidFill>
          <a:latin typeface="+mn-lt"/>
          <a:ea typeface="+mn-ea"/>
          <a:cs typeface="+mn-cs"/>
        </a:defRPr>
      </a:lvl2pPr>
      <a:lvl3pPr marL="995690" algn="l" defTabSz="995690" rtl="0" eaLnBrk="1" latinLnBrk="0" hangingPunct="1">
        <a:defRPr kumimoji="1" sz="2000" kern="1200">
          <a:solidFill>
            <a:schemeClr val="tx1"/>
          </a:solidFill>
          <a:latin typeface="+mn-lt"/>
          <a:ea typeface="+mn-ea"/>
          <a:cs typeface="+mn-cs"/>
        </a:defRPr>
      </a:lvl3pPr>
      <a:lvl4pPr marL="1493535" algn="l" defTabSz="995690" rtl="0" eaLnBrk="1" latinLnBrk="0" hangingPunct="1">
        <a:defRPr kumimoji="1" sz="2000" kern="1200">
          <a:solidFill>
            <a:schemeClr val="tx1"/>
          </a:solidFill>
          <a:latin typeface="+mn-lt"/>
          <a:ea typeface="+mn-ea"/>
          <a:cs typeface="+mn-cs"/>
        </a:defRPr>
      </a:lvl4pPr>
      <a:lvl5pPr marL="1991380" algn="l" defTabSz="995690" rtl="0" eaLnBrk="1" latinLnBrk="0" hangingPunct="1">
        <a:defRPr kumimoji="1" sz="2000" kern="1200">
          <a:solidFill>
            <a:schemeClr val="tx1"/>
          </a:solidFill>
          <a:latin typeface="+mn-lt"/>
          <a:ea typeface="+mn-ea"/>
          <a:cs typeface="+mn-cs"/>
        </a:defRPr>
      </a:lvl5pPr>
      <a:lvl6pPr marL="2489225" algn="l" defTabSz="995690" rtl="0" eaLnBrk="1" latinLnBrk="0" hangingPunct="1">
        <a:defRPr kumimoji="1" sz="2000" kern="1200">
          <a:solidFill>
            <a:schemeClr val="tx1"/>
          </a:solidFill>
          <a:latin typeface="+mn-lt"/>
          <a:ea typeface="+mn-ea"/>
          <a:cs typeface="+mn-cs"/>
        </a:defRPr>
      </a:lvl6pPr>
      <a:lvl7pPr marL="2987070" algn="l" defTabSz="995690" rtl="0" eaLnBrk="1" latinLnBrk="0" hangingPunct="1">
        <a:defRPr kumimoji="1" sz="2000" kern="1200">
          <a:solidFill>
            <a:schemeClr val="tx1"/>
          </a:solidFill>
          <a:latin typeface="+mn-lt"/>
          <a:ea typeface="+mn-ea"/>
          <a:cs typeface="+mn-cs"/>
        </a:defRPr>
      </a:lvl7pPr>
      <a:lvl8pPr marL="3484916" algn="l" defTabSz="995690" rtl="0" eaLnBrk="1" latinLnBrk="0" hangingPunct="1">
        <a:defRPr kumimoji="1" sz="2000" kern="1200">
          <a:solidFill>
            <a:schemeClr val="tx1"/>
          </a:solidFill>
          <a:latin typeface="+mn-lt"/>
          <a:ea typeface="+mn-ea"/>
          <a:cs typeface="+mn-cs"/>
        </a:defRPr>
      </a:lvl8pPr>
      <a:lvl9pPr marL="3982761" algn="l" defTabSz="995690" rtl="0" eaLnBrk="1" latinLnBrk="0" hangingPunct="1">
        <a:defRPr kumimoji="1"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四角形: 角を丸くする 15">
            <a:extLst>
              <a:ext uri="{FF2B5EF4-FFF2-40B4-BE49-F238E27FC236}">
                <a16:creationId xmlns:a16="http://schemas.microsoft.com/office/drawing/2014/main" id="{AB7C1816-0C57-F2CA-CF83-18DD443F9A51}"/>
              </a:ext>
            </a:extLst>
          </p:cNvPr>
          <p:cNvSpPr/>
          <p:nvPr/>
        </p:nvSpPr>
        <p:spPr>
          <a:xfrm>
            <a:off x="167950" y="3441874"/>
            <a:ext cx="7225362" cy="3634014"/>
          </a:xfrm>
          <a:prstGeom prst="roundRect">
            <a:avLst>
              <a:gd name="adj" fmla="val 13260"/>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rPr>
              <a:t>　</a:t>
            </a:r>
            <a:r>
              <a:rPr lang="en-US" altLang="ja-JP" sz="1200" dirty="0">
                <a:solidFill>
                  <a:schemeClr val="tx1"/>
                </a:solidFill>
              </a:rPr>
              <a:t>2023</a:t>
            </a:r>
            <a:r>
              <a:rPr lang="ja-JP" altLang="en-US" sz="1200" dirty="0">
                <a:solidFill>
                  <a:schemeClr val="tx1"/>
                </a:solidFill>
              </a:rPr>
              <a:t>年を迎えました。皆様、如何お過ごしでしょうか？</a:t>
            </a:r>
            <a:endParaRPr lang="en-US" altLang="ja-JP" sz="1200" dirty="0">
              <a:solidFill>
                <a:schemeClr val="tx1"/>
              </a:solidFill>
            </a:endParaRPr>
          </a:p>
          <a:p>
            <a:r>
              <a:rPr lang="ja-JP" altLang="en-US" sz="1200" dirty="0">
                <a:solidFill>
                  <a:schemeClr val="tx1"/>
                </a:solidFill>
              </a:rPr>
              <a:t>　今年こそ年初のご挨拶に明るい話題を提供したいのですが、</a:t>
            </a:r>
            <a:r>
              <a:rPr lang="en-US" altLang="ja-JP" sz="1200" dirty="0">
                <a:solidFill>
                  <a:schemeClr val="tx1"/>
                </a:solidFill>
              </a:rPr>
              <a:t>2020</a:t>
            </a:r>
            <a:r>
              <a:rPr lang="ja-JP" altLang="en-US" sz="1200" dirty="0">
                <a:solidFill>
                  <a:schemeClr val="tx1"/>
                </a:solidFill>
              </a:rPr>
              <a:t>年に始まった新型コロナが流行して</a:t>
            </a:r>
            <a:endParaRPr lang="en-US" altLang="ja-JP" sz="1200" dirty="0">
              <a:solidFill>
                <a:schemeClr val="tx1"/>
              </a:solidFill>
            </a:endParaRPr>
          </a:p>
          <a:p>
            <a:r>
              <a:rPr lang="en-US" altLang="ja-JP" sz="1200" dirty="0">
                <a:solidFill>
                  <a:schemeClr val="tx1"/>
                </a:solidFill>
              </a:rPr>
              <a:t>3</a:t>
            </a:r>
            <a:r>
              <a:rPr lang="ja-JP" altLang="en-US" sz="1200" dirty="0">
                <a:solidFill>
                  <a:schemeClr val="tx1"/>
                </a:solidFill>
              </a:rPr>
              <a:t>年目に突入しております。</a:t>
            </a:r>
            <a:endParaRPr lang="en-US" altLang="ja-JP" sz="1200" dirty="0">
              <a:solidFill>
                <a:schemeClr val="tx1"/>
              </a:solidFill>
            </a:endParaRPr>
          </a:p>
          <a:p>
            <a:r>
              <a:rPr kumimoji="1" lang="ja-JP" altLang="en-US" sz="1200" dirty="0">
                <a:solidFill>
                  <a:schemeClr val="tx1"/>
                </a:solidFill>
              </a:rPr>
              <a:t>　新型コロナの特徴は、季節に関係なく流行し、絶えず変異型が発生していることです。現在の流行の</a:t>
            </a:r>
            <a:endParaRPr kumimoji="1" lang="en-US" altLang="ja-JP" sz="1200" dirty="0">
              <a:solidFill>
                <a:schemeClr val="tx1"/>
              </a:solidFill>
            </a:endParaRPr>
          </a:p>
          <a:p>
            <a:r>
              <a:rPr kumimoji="1" lang="ja-JP" altLang="en-US" sz="1200" dirty="0">
                <a:solidFill>
                  <a:schemeClr val="tx1"/>
                </a:solidFill>
              </a:rPr>
              <a:t>主流であるオミクロン株は、毒性は比較的低く、感染力は今までの中で一番高いように感じられます。</a:t>
            </a:r>
            <a:endParaRPr kumimoji="1" lang="en-US" altLang="ja-JP" sz="1200" dirty="0">
              <a:solidFill>
                <a:schemeClr val="tx1"/>
              </a:solidFill>
            </a:endParaRPr>
          </a:p>
          <a:p>
            <a:r>
              <a:rPr lang="ja-JP" altLang="en-US" sz="1200" dirty="0">
                <a:solidFill>
                  <a:schemeClr val="tx1"/>
                </a:solidFill>
              </a:rPr>
              <a:t>当院のことになりますが、昨年は</a:t>
            </a:r>
            <a:r>
              <a:rPr lang="en-US" altLang="ja-JP" sz="1200" dirty="0">
                <a:solidFill>
                  <a:schemeClr val="tx1"/>
                </a:solidFill>
              </a:rPr>
              <a:t>2</a:t>
            </a:r>
            <a:r>
              <a:rPr lang="ja-JP" altLang="en-US" sz="1200" dirty="0">
                <a:solidFill>
                  <a:schemeClr val="tx1"/>
                </a:solidFill>
              </a:rPr>
              <a:t>月と</a:t>
            </a:r>
            <a:r>
              <a:rPr lang="en-US" altLang="ja-JP" sz="1200" dirty="0">
                <a:solidFill>
                  <a:schemeClr val="tx1"/>
                </a:solidFill>
              </a:rPr>
              <a:t>9</a:t>
            </a:r>
            <a:r>
              <a:rPr lang="ja-JP" altLang="en-US" sz="1200" dirty="0">
                <a:solidFill>
                  <a:schemeClr val="tx1"/>
                </a:solidFill>
              </a:rPr>
              <a:t>月に院内で新型コロナ患者が発生しました。完全にコロナ感染者が消失するのに約</a:t>
            </a:r>
            <a:r>
              <a:rPr lang="en-US" altLang="ja-JP" sz="1200" dirty="0">
                <a:solidFill>
                  <a:schemeClr val="tx1"/>
                </a:solidFill>
              </a:rPr>
              <a:t>1</a:t>
            </a:r>
            <a:r>
              <a:rPr lang="ja-JP" altLang="en-US" sz="1200" dirty="0">
                <a:solidFill>
                  <a:schemeClr val="tx1"/>
                </a:solidFill>
              </a:rPr>
              <a:t>カ月かかりました。その間、入退院は中止となり、多くの患者様やそのご家族様には</a:t>
            </a:r>
            <a:endParaRPr lang="en-US" altLang="ja-JP" sz="1200" dirty="0">
              <a:solidFill>
                <a:schemeClr val="tx1"/>
              </a:solidFill>
            </a:endParaRPr>
          </a:p>
          <a:p>
            <a:r>
              <a:rPr lang="ja-JP" altLang="en-US" sz="1200" dirty="0">
                <a:solidFill>
                  <a:schemeClr val="tx1"/>
                </a:solidFill>
              </a:rPr>
              <a:t>大変なご心配とご迷惑をおかけしました。</a:t>
            </a:r>
            <a:endParaRPr lang="en-US" altLang="ja-JP" sz="1200" dirty="0">
              <a:solidFill>
                <a:schemeClr val="tx1"/>
              </a:solidFill>
            </a:endParaRPr>
          </a:p>
          <a:p>
            <a:r>
              <a:rPr kumimoji="1" lang="ja-JP" altLang="en-US" sz="1200" dirty="0">
                <a:solidFill>
                  <a:schemeClr val="tx1"/>
                </a:solidFill>
              </a:rPr>
              <a:t>　今後も流行期と比較的少ない時期を繰り返すと考えられます。政府も「ウィズコロナ」の指針の下に行動制限は行わない方針です。個人は自分で管理しないといけなくなってきています。当院でも病室への家族面会は原則禁止としています。しかし、それでは一度入院したら退院まで面会できないことになります。</a:t>
            </a:r>
            <a:endParaRPr kumimoji="1" lang="en-US" altLang="ja-JP" sz="1200" dirty="0">
              <a:solidFill>
                <a:schemeClr val="tx1"/>
              </a:solidFill>
            </a:endParaRPr>
          </a:p>
          <a:p>
            <a:r>
              <a:rPr kumimoji="1" lang="ja-JP" altLang="en-US" sz="1200" dirty="0">
                <a:solidFill>
                  <a:schemeClr val="tx1"/>
                </a:solidFill>
              </a:rPr>
              <a:t>そこで、一定期間ではありましたが、入院してからの期間に応じて</a:t>
            </a:r>
            <a:r>
              <a:rPr lang="en-US" altLang="ja-JP" sz="1200" dirty="0">
                <a:solidFill>
                  <a:schemeClr val="tx1"/>
                </a:solidFill>
              </a:rPr>
              <a:t>2</a:t>
            </a:r>
            <a:r>
              <a:rPr lang="ja-JP" altLang="en-US" sz="1200" dirty="0">
                <a:solidFill>
                  <a:schemeClr val="tx1"/>
                </a:solidFill>
              </a:rPr>
              <a:t>組</a:t>
            </a:r>
            <a:r>
              <a:rPr lang="en-US" altLang="ja-JP" sz="1200" dirty="0">
                <a:solidFill>
                  <a:schemeClr val="tx1"/>
                </a:solidFill>
              </a:rPr>
              <a:t>/</a:t>
            </a:r>
            <a:r>
              <a:rPr lang="ja-JP" altLang="en-US" sz="1200" dirty="0">
                <a:solidFill>
                  <a:schemeClr val="tx1"/>
                </a:solidFill>
              </a:rPr>
              <a:t>日程度の面会を実施しました。　　　もちろん十分ではありませんが、感染対策を行いながらの取り組みですのでご理解をいただければ幸いです。いつの日か、普通面会が行えることを希望しております。</a:t>
            </a:r>
            <a:r>
              <a:rPr kumimoji="1" lang="ja-JP" altLang="en-US" sz="1200" dirty="0">
                <a:solidFill>
                  <a:schemeClr val="tx1"/>
                </a:solidFill>
              </a:rPr>
              <a:t>　</a:t>
            </a:r>
            <a:endParaRPr kumimoji="1" lang="en-US" altLang="ja-JP" sz="1200" dirty="0">
              <a:solidFill>
                <a:schemeClr val="tx1"/>
              </a:solidFill>
            </a:endParaRPr>
          </a:p>
          <a:p>
            <a:r>
              <a:rPr lang="ja-JP" altLang="en-US" sz="1200" dirty="0">
                <a:solidFill>
                  <a:schemeClr val="tx1"/>
                </a:solidFill>
              </a:rPr>
              <a:t>　</a:t>
            </a:r>
            <a:r>
              <a:rPr kumimoji="1" lang="ja-JP" altLang="en-US" sz="1200" dirty="0">
                <a:solidFill>
                  <a:schemeClr val="tx1"/>
                </a:solidFill>
              </a:rPr>
              <a:t>さらに、今年に入り外来ではコロナとインフルエンザの患者がかなり診断されております。コロナワクチン同様、インフルエンザワクチンの接種も重要となります。皆様には、感染対策でかなりのご負担をかけておりますが、今年も現状が継続すると思います。</a:t>
            </a:r>
            <a:r>
              <a:rPr lang="ja-JP" altLang="en-US" sz="1200" dirty="0">
                <a:solidFill>
                  <a:schemeClr val="tx1"/>
                </a:solidFill>
              </a:rPr>
              <a:t>何卒、ご配慮とご協力をお願いいたします。</a:t>
            </a:r>
            <a:endParaRPr lang="en-US" altLang="ja-JP" sz="1200" dirty="0">
              <a:solidFill>
                <a:schemeClr val="tx1"/>
              </a:solidFill>
            </a:endParaRPr>
          </a:p>
          <a:p>
            <a:pPr algn="r"/>
            <a:r>
              <a:rPr kumimoji="1" lang="ja-JP" altLang="en-US" sz="1200" dirty="0">
                <a:solidFill>
                  <a:schemeClr val="tx1"/>
                </a:solidFill>
              </a:rPr>
              <a:t>院長　前田正存</a:t>
            </a:r>
          </a:p>
        </p:txBody>
      </p:sp>
      <p:sp>
        <p:nvSpPr>
          <p:cNvPr id="4" name="サブタイトル 3"/>
          <p:cNvSpPr>
            <a:spLocks noGrp="1"/>
          </p:cNvSpPr>
          <p:nvPr>
            <p:ph type="subTitle" idx="1"/>
          </p:nvPr>
        </p:nvSpPr>
        <p:spPr>
          <a:xfrm>
            <a:off x="360631" y="2447072"/>
            <a:ext cx="6840000" cy="454916"/>
          </a:xfrm>
        </p:spPr>
        <p:txBody>
          <a:bodyPr>
            <a:normAutofit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ja-JP" altLang="en-US" sz="2400" b="1" spc="54" dirty="0">
                <a:ln w="11430"/>
                <a:gradFill>
                  <a:gsLst>
                    <a:gs pos="25000">
                      <a:schemeClr val="accent2">
                        <a:satMod val="155000"/>
                      </a:schemeClr>
                    </a:gs>
                    <a:gs pos="100000">
                      <a:schemeClr val="accent2">
                        <a:shade val="45000"/>
                        <a:satMod val="165000"/>
                      </a:schemeClr>
                    </a:gs>
                  </a:gsLst>
                  <a:lin ang="5400000"/>
                </a:gradFill>
                <a:latin typeface="HG丸ｺﾞｼｯｸM-PRO" pitchFamily="50" charset="-128"/>
                <a:ea typeface="HG丸ｺﾞｼｯｸM-PRO" pitchFamily="50" charset="-128"/>
              </a:rPr>
              <a:t>真心</a:t>
            </a:r>
            <a:r>
              <a:rPr lang="ja-JP" altLang="en-US" sz="1800" b="1" spc="54" dirty="0">
                <a:ln w="11430"/>
                <a:gradFill>
                  <a:gsLst>
                    <a:gs pos="25000">
                      <a:schemeClr val="accent2">
                        <a:satMod val="155000"/>
                      </a:schemeClr>
                    </a:gs>
                    <a:gs pos="100000">
                      <a:schemeClr val="accent2">
                        <a:shade val="45000"/>
                        <a:satMod val="165000"/>
                      </a:schemeClr>
                    </a:gs>
                  </a:gsLst>
                  <a:lin ang="5400000"/>
                </a:gradFill>
                <a:latin typeface="HG丸ｺﾞｼｯｸM-PRO" pitchFamily="50" charset="-128"/>
                <a:ea typeface="HG丸ｺﾞｼｯｸM-PRO" pitchFamily="50" charset="-128"/>
              </a:rPr>
              <a:t>込めた医療を提供し、皆様に愛される病院を目指します。</a:t>
            </a:r>
          </a:p>
        </p:txBody>
      </p:sp>
      <p:sp>
        <p:nvSpPr>
          <p:cNvPr id="6" name="テキスト ボックス 5"/>
          <p:cNvSpPr txBox="1"/>
          <p:nvPr/>
        </p:nvSpPr>
        <p:spPr>
          <a:xfrm>
            <a:off x="5556270" y="463698"/>
            <a:ext cx="1439169" cy="1762536"/>
          </a:xfrm>
          <a:prstGeom prst="rect">
            <a:avLst/>
          </a:prstGeom>
          <a:solidFill>
            <a:schemeClr val="bg1"/>
          </a:solidFill>
        </p:spPr>
        <p:txBody>
          <a:bodyPr wrap="square" lIns="99569" tIns="49785" rIns="99569" bIns="49785" rtlCol="0">
            <a:spAutoFit/>
          </a:bodyPr>
          <a:lstStyle/>
          <a:p>
            <a:pPr algn="ctr"/>
            <a:r>
              <a:rPr lang="ja-JP" altLang="en-US" sz="1700" dirty="0">
                <a:solidFill>
                  <a:schemeClr val="accent1">
                    <a:lumMod val="50000"/>
                  </a:schemeClr>
                </a:solidFill>
                <a:latin typeface="HGS創英角ｺﾞｼｯｸUB" pitchFamily="50" charset="-128"/>
                <a:ea typeface="HGS創英角ｺﾞｼｯｸUB" pitchFamily="50" charset="-128"/>
              </a:rPr>
              <a:t>第</a:t>
            </a:r>
            <a:r>
              <a:rPr lang="en-US" altLang="ja-JP" sz="4000" dirty="0">
                <a:solidFill>
                  <a:schemeClr val="accent1">
                    <a:lumMod val="50000"/>
                  </a:schemeClr>
                </a:solidFill>
                <a:latin typeface="HGS創英角ｺﾞｼｯｸUB" pitchFamily="50" charset="-128"/>
                <a:ea typeface="HGS創英角ｺﾞｼｯｸUB" pitchFamily="50" charset="-128"/>
              </a:rPr>
              <a:t>49</a:t>
            </a:r>
            <a:r>
              <a:rPr lang="ja-JP" altLang="en-US" sz="1700" dirty="0">
                <a:solidFill>
                  <a:schemeClr val="accent1">
                    <a:lumMod val="50000"/>
                  </a:schemeClr>
                </a:solidFill>
                <a:latin typeface="HGS創英角ｺﾞｼｯｸUB" pitchFamily="50" charset="-128"/>
                <a:ea typeface="HGS創英角ｺﾞｼｯｸUB" pitchFamily="50" charset="-128"/>
              </a:rPr>
              <a:t>号</a:t>
            </a:r>
            <a:r>
              <a:rPr lang="en-US" altLang="ja-JP" sz="1700" dirty="0">
                <a:solidFill>
                  <a:schemeClr val="accent1">
                    <a:lumMod val="50000"/>
                  </a:schemeClr>
                </a:solidFill>
                <a:latin typeface="HGS創英角ｺﾞｼｯｸUB" pitchFamily="50" charset="-128"/>
                <a:ea typeface="HGS創英角ｺﾞｼｯｸUB" pitchFamily="50" charset="-128"/>
              </a:rPr>
              <a:t>2023</a:t>
            </a:r>
            <a:r>
              <a:rPr lang="ja-JP" altLang="en-US" sz="1700" dirty="0">
                <a:solidFill>
                  <a:schemeClr val="accent1">
                    <a:lumMod val="50000"/>
                  </a:schemeClr>
                </a:solidFill>
                <a:latin typeface="HGS創英角ｺﾞｼｯｸUB" pitchFamily="50" charset="-128"/>
                <a:ea typeface="HGS創英角ｺﾞｼｯｸUB" pitchFamily="50" charset="-128"/>
              </a:rPr>
              <a:t>年　　</a:t>
            </a:r>
            <a:r>
              <a:rPr lang="en-US" altLang="ja-JP" sz="1700" dirty="0">
                <a:solidFill>
                  <a:schemeClr val="accent1">
                    <a:lumMod val="50000"/>
                  </a:schemeClr>
                </a:solidFill>
                <a:latin typeface="HGS創英角ｺﾞｼｯｸUB" pitchFamily="50" charset="-128"/>
                <a:ea typeface="HGS創英角ｺﾞｼｯｸUB" pitchFamily="50" charset="-128"/>
              </a:rPr>
              <a:t>1</a:t>
            </a:r>
            <a:r>
              <a:rPr lang="ja-JP" altLang="en-US" sz="1700" dirty="0">
                <a:solidFill>
                  <a:schemeClr val="accent1">
                    <a:lumMod val="50000"/>
                  </a:schemeClr>
                </a:solidFill>
                <a:latin typeface="HGS創英角ｺﾞｼｯｸUB" pitchFamily="50" charset="-128"/>
                <a:ea typeface="HGS創英角ｺﾞｼｯｸUB" pitchFamily="50" charset="-128"/>
              </a:rPr>
              <a:t>月発行</a:t>
            </a:r>
            <a:endParaRPr lang="en-US" altLang="ja-JP" sz="1700" dirty="0">
              <a:solidFill>
                <a:schemeClr val="accent1">
                  <a:lumMod val="50000"/>
                </a:schemeClr>
              </a:solidFill>
              <a:latin typeface="HGS創英角ｺﾞｼｯｸUB" pitchFamily="50" charset="-128"/>
              <a:ea typeface="HGS創英角ｺﾞｼｯｸUB" pitchFamily="50" charset="-128"/>
            </a:endParaRPr>
          </a:p>
          <a:p>
            <a:pPr algn="ctr"/>
            <a:r>
              <a:rPr lang="ja-JP" altLang="en-US" sz="1700" dirty="0">
                <a:solidFill>
                  <a:schemeClr val="accent1">
                    <a:lumMod val="50000"/>
                  </a:schemeClr>
                </a:solidFill>
                <a:latin typeface="HGS創英角ｺﾞｼｯｸUB" pitchFamily="50" charset="-128"/>
                <a:ea typeface="HGS創英角ｺﾞｼｯｸUB" pitchFamily="50" charset="-128"/>
              </a:rPr>
              <a:t>慈英病院</a:t>
            </a:r>
            <a:endParaRPr lang="en-US" altLang="ja-JP" sz="1700" dirty="0">
              <a:solidFill>
                <a:schemeClr val="accent1">
                  <a:lumMod val="50000"/>
                </a:schemeClr>
              </a:solidFill>
              <a:latin typeface="HGS創英角ｺﾞｼｯｸUB" pitchFamily="50" charset="-128"/>
              <a:ea typeface="HGS創英角ｺﾞｼｯｸUB" pitchFamily="50" charset="-128"/>
            </a:endParaRPr>
          </a:p>
          <a:p>
            <a:pPr algn="ctr"/>
            <a:r>
              <a:rPr lang="ja-JP" altLang="en-US" sz="1700" dirty="0">
                <a:solidFill>
                  <a:schemeClr val="accent1">
                    <a:lumMod val="50000"/>
                  </a:schemeClr>
                </a:solidFill>
                <a:latin typeface="HGS創英角ｺﾞｼｯｸUB" pitchFamily="50" charset="-128"/>
                <a:ea typeface="HGS創英角ｺﾞｼｯｸUB" pitchFamily="50" charset="-128"/>
              </a:rPr>
              <a:t>広報誌</a:t>
            </a:r>
            <a:endParaRPr lang="en-US" altLang="ja-JP" sz="1700" dirty="0">
              <a:solidFill>
                <a:schemeClr val="accent1">
                  <a:lumMod val="50000"/>
                </a:schemeClr>
              </a:solidFill>
              <a:latin typeface="HG丸ｺﾞｼｯｸM-PRO" pitchFamily="50" charset="-128"/>
              <a:ea typeface="HG丸ｺﾞｼｯｸM-PRO" pitchFamily="50" charset="-128"/>
            </a:endParaRPr>
          </a:p>
        </p:txBody>
      </p:sp>
      <p:pic>
        <p:nvPicPr>
          <p:cNvPr id="7" name="図 6">
            <a:extLst>
              <a:ext uri="{FF2B5EF4-FFF2-40B4-BE49-F238E27FC236}">
                <a16:creationId xmlns:a16="http://schemas.microsoft.com/office/drawing/2014/main" id="{2E0E5936-5CC3-4AA3-BF00-2ED7B47DEABF}"/>
              </a:ext>
            </a:extLst>
          </p:cNvPr>
          <p:cNvPicPr>
            <a:picLocks noChangeAspect="1"/>
          </p:cNvPicPr>
          <p:nvPr/>
        </p:nvPicPr>
        <p:blipFill rotWithShape="1">
          <a:blip r:embed="rId3">
            <a:extLst>
              <a:ext uri="{28A0092B-C50C-407E-A947-70E740481C1C}">
                <a14:useLocalDpi xmlns:a14="http://schemas.microsoft.com/office/drawing/2010/main" val="0"/>
              </a:ext>
            </a:extLst>
          </a:blip>
          <a:srcRect l="61" r="46193" b="66526"/>
          <a:stretch/>
        </p:blipFill>
        <p:spPr>
          <a:xfrm>
            <a:off x="459660" y="549167"/>
            <a:ext cx="1368152" cy="1383246"/>
          </a:xfrm>
          <a:prstGeom prst="rect">
            <a:avLst/>
          </a:prstGeom>
        </p:spPr>
      </p:pic>
      <p:pic>
        <p:nvPicPr>
          <p:cNvPr id="9" name="図 8">
            <a:extLst>
              <a:ext uri="{FF2B5EF4-FFF2-40B4-BE49-F238E27FC236}">
                <a16:creationId xmlns:a16="http://schemas.microsoft.com/office/drawing/2014/main" id="{EA361167-F710-4512-B89A-9FE7A86527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0432" y="333138"/>
            <a:ext cx="3575838" cy="2067160"/>
          </a:xfrm>
          <a:prstGeom prst="rect">
            <a:avLst/>
          </a:prstGeom>
        </p:spPr>
      </p:pic>
      <p:sp>
        <p:nvSpPr>
          <p:cNvPr id="12" name="タイトル 11">
            <a:extLst>
              <a:ext uri="{FF2B5EF4-FFF2-40B4-BE49-F238E27FC236}">
                <a16:creationId xmlns:a16="http://schemas.microsoft.com/office/drawing/2014/main" id="{FC01287C-5BF2-40B3-ADF9-DDA1AAD551F8}"/>
              </a:ext>
            </a:extLst>
          </p:cNvPr>
          <p:cNvSpPr>
            <a:spLocks noGrp="1"/>
          </p:cNvSpPr>
          <p:nvPr>
            <p:ph type="ctrTitle"/>
          </p:nvPr>
        </p:nvSpPr>
        <p:spPr>
          <a:xfrm>
            <a:off x="204110" y="2943206"/>
            <a:ext cx="7176922" cy="454916"/>
          </a:xfrm>
          <a:solidFill>
            <a:srgbClr val="66CCFF"/>
          </a:solidFill>
        </p:spPr>
        <p:txBody>
          <a:bodyPr>
            <a:normAutofit fontScale="90000"/>
          </a:bodyPr>
          <a:lstStyle/>
          <a:p>
            <a:r>
              <a:rPr lang="ja-JP" altLang="en-US" sz="2400" b="1" dirty="0"/>
              <a:t>新年のご挨拶</a:t>
            </a:r>
          </a:p>
        </p:txBody>
      </p:sp>
      <p:sp>
        <p:nvSpPr>
          <p:cNvPr id="2" name="テキスト ボックス 1">
            <a:extLst>
              <a:ext uri="{FF2B5EF4-FFF2-40B4-BE49-F238E27FC236}">
                <a16:creationId xmlns:a16="http://schemas.microsoft.com/office/drawing/2014/main" id="{FD69CA40-DBA9-427D-862C-5A2BAE241D58}"/>
              </a:ext>
            </a:extLst>
          </p:cNvPr>
          <p:cNvSpPr txBox="1"/>
          <p:nvPr/>
        </p:nvSpPr>
        <p:spPr>
          <a:xfrm>
            <a:off x="426893" y="1925392"/>
            <a:ext cx="1528748" cy="461665"/>
          </a:xfrm>
          <a:prstGeom prst="rect">
            <a:avLst/>
          </a:prstGeom>
          <a:noFill/>
        </p:spPr>
        <p:txBody>
          <a:bodyPr wrap="square" rtlCol="0">
            <a:spAutoFit/>
          </a:bodyPr>
          <a:lstStyle/>
          <a:p>
            <a:r>
              <a:rPr kumimoji="1" lang="ja-JP" altLang="en-US" sz="2400" dirty="0">
                <a:solidFill>
                  <a:srgbClr val="FFC000"/>
                </a:solidFill>
                <a:latin typeface="AR P勘亭流H04" panose="03000900000000000000" pitchFamily="66" charset="-128"/>
                <a:ea typeface="AR P勘亭流H04" panose="03000900000000000000" pitchFamily="66" charset="-128"/>
              </a:rPr>
              <a:t>まごころ</a:t>
            </a:r>
          </a:p>
        </p:txBody>
      </p:sp>
      <p:sp>
        <p:nvSpPr>
          <p:cNvPr id="10" name="タイトル 11">
            <a:extLst>
              <a:ext uri="{FF2B5EF4-FFF2-40B4-BE49-F238E27FC236}">
                <a16:creationId xmlns:a16="http://schemas.microsoft.com/office/drawing/2014/main" id="{74F9C0EC-70AE-0626-6C1A-AD9CE681BAB9}"/>
              </a:ext>
            </a:extLst>
          </p:cNvPr>
          <p:cNvSpPr txBox="1">
            <a:spLocks/>
          </p:cNvSpPr>
          <p:nvPr/>
        </p:nvSpPr>
        <p:spPr>
          <a:xfrm>
            <a:off x="183070" y="7109731"/>
            <a:ext cx="7176922" cy="454916"/>
          </a:xfrm>
          <a:prstGeom prst="rect">
            <a:avLst/>
          </a:prstGeom>
          <a:solidFill>
            <a:srgbClr val="66CCFF"/>
          </a:solidFill>
        </p:spPr>
        <p:txBody>
          <a:bodyPr vert="horz" lIns="99569" tIns="49785" rIns="99569" bIns="49785" rtlCol="0" anchor="ctr">
            <a:normAutofit fontScale="97500"/>
          </a:bodyPr>
          <a:lstStyle>
            <a:lvl1pPr algn="ctr" defTabSz="995690" rtl="0" eaLnBrk="1" latinLnBrk="0" hangingPunct="1">
              <a:spcBef>
                <a:spcPct val="0"/>
              </a:spcBef>
              <a:buNone/>
              <a:defRPr kumimoji="1" sz="4800" kern="1200">
                <a:solidFill>
                  <a:schemeClr val="tx1"/>
                </a:solidFill>
                <a:latin typeface="+mj-lt"/>
                <a:ea typeface="+mj-ea"/>
                <a:cs typeface="+mj-cs"/>
              </a:defRPr>
            </a:lvl1pPr>
          </a:lstStyle>
          <a:p>
            <a:r>
              <a:rPr lang="ja-JP" altLang="en-US" sz="2400" b="1" dirty="0"/>
              <a:t>防災訓練</a:t>
            </a:r>
          </a:p>
        </p:txBody>
      </p:sp>
      <p:pic>
        <p:nvPicPr>
          <p:cNvPr id="3" name="図 2">
            <a:extLst>
              <a:ext uri="{FF2B5EF4-FFF2-40B4-BE49-F238E27FC236}">
                <a16:creationId xmlns:a16="http://schemas.microsoft.com/office/drawing/2014/main" id="{C4924067-8EED-C7D1-9EA4-DECC6ECFEB8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1411" y="7565384"/>
            <a:ext cx="2375445" cy="1871758"/>
          </a:xfrm>
          <a:prstGeom prst="rect">
            <a:avLst/>
          </a:prstGeom>
          <a:ln>
            <a:noFill/>
          </a:ln>
          <a:effectLst>
            <a:softEdge rad="112500"/>
          </a:effectLst>
        </p:spPr>
      </p:pic>
      <p:pic>
        <p:nvPicPr>
          <p:cNvPr id="8" name="図 7">
            <a:extLst>
              <a:ext uri="{FF2B5EF4-FFF2-40B4-BE49-F238E27FC236}">
                <a16:creationId xmlns:a16="http://schemas.microsoft.com/office/drawing/2014/main" id="{3D188473-264C-9604-DFC0-19B321503737}"/>
              </a:ext>
            </a:extLst>
          </p:cNvPr>
          <p:cNvPicPr>
            <a:picLocks noChangeAspect="1"/>
          </p:cNvPicPr>
          <p:nvPr/>
        </p:nvPicPr>
        <p:blipFill>
          <a:blip r:embed="rId6" cstate="email">
            <a:extLst>
              <a:ext uri="{BEBA8EAE-BF5A-486C-A8C5-ECC9F3942E4B}">
                <a14:imgProps xmlns:a14="http://schemas.microsoft.com/office/drawing/2010/main">
                  <a14:imgLayer r:embed="rId7">
                    <a14:imgEffect>
                      <a14:colorTemperature colorTemp="7200"/>
                    </a14:imgEffect>
                    <a14:imgEffect>
                      <a14:saturation sat="30000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2578630" y="7578661"/>
            <a:ext cx="2426957" cy="1858481"/>
          </a:xfrm>
          <a:prstGeom prst="rect">
            <a:avLst/>
          </a:prstGeom>
          <a:ln>
            <a:noFill/>
          </a:ln>
          <a:effectLst>
            <a:softEdge rad="112500"/>
          </a:effectLst>
        </p:spPr>
      </p:pic>
      <p:pic>
        <p:nvPicPr>
          <p:cNvPr id="13" name="図 12">
            <a:extLst>
              <a:ext uri="{FF2B5EF4-FFF2-40B4-BE49-F238E27FC236}">
                <a16:creationId xmlns:a16="http://schemas.microsoft.com/office/drawing/2014/main" id="{D076E85C-A534-2627-AC0A-19E184C0CA7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005587" y="7572022"/>
            <a:ext cx="2375445" cy="1858482"/>
          </a:xfrm>
          <a:prstGeom prst="rect">
            <a:avLst/>
          </a:prstGeom>
          <a:ln>
            <a:noFill/>
          </a:ln>
          <a:effectLst>
            <a:softEdge rad="112500"/>
          </a:effectLst>
        </p:spPr>
      </p:pic>
      <p:sp>
        <p:nvSpPr>
          <p:cNvPr id="14" name="四角形: 角を丸くする 13">
            <a:extLst>
              <a:ext uri="{FF2B5EF4-FFF2-40B4-BE49-F238E27FC236}">
                <a16:creationId xmlns:a16="http://schemas.microsoft.com/office/drawing/2014/main" id="{0608598C-72FF-B863-2689-5BDDDEFFBCE1}"/>
              </a:ext>
            </a:extLst>
          </p:cNvPr>
          <p:cNvSpPr/>
          <p:nvPr/>
        </p:nvSpPr>
        <p:spPr>
          <a:xfrm>
            <a:off x="167950" y="9451156"/>
            <a:ext cx="7225362" cy="1086758"/>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800" dirty="0">
                <a:solidFill>
                  <a:schemeClr val="tx1"/>
                </a:solidFill>
              </a:rPr>
              <a:t>　</a:t>
            </a:r>
            <a:r>
              <a:rPr kumimoji="1" lang="ja-JP" altLang="en-US" sz="1600" dirty="0">
                <a:solidFill>
                  <a:schemeClr val="tx1"/>
                </a:solidFill>
              </a:rPr>
              <a:t>令和４年</a:t>
            </a:r>
            <a:r>
              <a:rPr kumimoji="1" lang="en-US" altLang="ja-JP" sz="1600" dirty="0">
                <a:solidFill>
                  <a:schemeClr val="tx1"/>
                </a:solidFill>
              </a:rPr>
              <a:t>11</a:t>
            </a:r>
            <a:r>
              <a:rPr kumimoji="1" lang="ja-JP" altLang="en-US" sz="1600" dirty="0">
                <a:solidFill>
                  <a:schemeClr val="tx1"/>
                </a:solidFill>
              </a:rPr>
              <a:t>月</a:t>
            </a:r>
            <a:r>
              <a:rPr lang="en-US" altLang="ja-JP" sz="1600" dirty="0">
                <a:solidFill>
                  <a:schemeClr val="tx1"/>
                </a:solidFill>
              </a:rPr>
              <a:t>16</a:t>
            </a:r>
            <a:r>
              <a:rPr kumimoji="1" lang="ja-JP" altLang="en-US" sz="1600" dirty="0">
                <a:solidFill>
                  <a:schemeClr val="tx1"/>
                </a:solidFill>
              </a:rPr>
              <a:t>日に防災訓練を行いました。毎年訓練を実施しておりますが</a:t>
            </a:r>
            <a:r>
              <a:rPr kumimoji="1" lang="ja-JP" altLang="en-US" sz="1600">
                <a:solidFill>
                  <a:schemeClr val="tx1"/>
                </a:solidFill>
              </a:rPr>
              <a:t>、本年度はより現実</a:t>
            </a:r>
            <a:r>
              <a:rPr kumimoji="1" lang="ja-JP" altLang="en-US" sz="1600" dirty="0">
                <a:solidFill>
                  <a:schemeClr val="tx1"/>
                </a:solidFill>
              </a:rPr>
              <a:t>に即した訓練</a:t>
            </a:r>
            <a:r>
              <a:rPr kumimoji="1" lang="ja-JP" altLang="en-US" sz="1600">
                <a:solidFill>
                  <a:schemeClr val="tx1"/>
                </a:solidFill>
              </a:rPr>
              <a:t>を実施致しました</a:t>
            </a:r>
            <a:r>
              <a:rPr kumimoji="1" lang="ja-JP" altLang="en-US" sz="1600" dirty="0">
                <a:solidFill>
                  <a:schemeClr val="tx1"/>
                </a:solidFill>
              </a:rPr>
              <a:t>。合わせて</a:t>
            </a:r>
            <a:r>
              <a:rPr lang="ja-JP" altLang="en-US" sz="1600" dirty="0">
                <a:solidFill>
                  <a:schemeClr val="tx1"/>
                </a:solidFill>
              </a:rPr>
              <a:t>１２月に水害訓練を実施致しました。</a:t>
            </a:r>
            <a:r>
              <a:rPr kumimoji="1" lang="ja-JP" altLang="en-US" sz="1600" dirty="0">
                <a:solidFill>
                  <a:schemeClr val="tx1"/>
                </a:solidFill>
              </a:rPr>
              <a:t>今後も何度も訓練を積み重ね</a:t>
            </a:r>
            <a:r>
              <a:rPr kumimoji="1" lang="ja-JP" altLang="en-US" sz="1600">
                <a:solidFill>
                  <a:schemeClr val="tx1"/>
                </a:solidFill>
              </a:rPr>
              <a:t>、スタッフ・患者様が</a:t>
            </a:r>
            <a:r>
              <a:rPr kumimoji="1" lang="ja-JP" altLang="en-US" sz="1600" dirty="0">
                <a:solidFill>
                  <a:schemeClr val="tx1"/>
                </a:solidFill>
              </a:rPr>
              <a:t>スムーズに避難できるよう努力したします。</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FE0D7837-B44A-F11C-EB9F-F9802A08BE6D}"/>
              </a:ext>
            </a:extLst>
          </p:cNvPr>
          <p:cNvPicPr>
            <a:picLocks noChangeAspect="1"/>
          </p:cNvPicPr>
          <p:nvPr/>
        </p:nvPicPr>
        <p:blipFill>
          <a:blip r:embed="rId2"/>
          <a:stretch>
            <a:fillRect/>
          </a:stretch>
        </p:blipFill>
        <p:spPr>
          <a:xfrm>
            <a:off x="241806" y="8092184"/>
            <a:ext cx="7077649" cy="2411867"/>
          </a:xfrm>
          <a:prstGeom prst="rect">
            <a:avLst/>
          </a:prstGeom>
        </p:spPr>
      </p:pic>
      <p:sp>
        <p:nvSpPr>
          <p:cNvPr id="17" name="正方形/長方形 16"/>
          <p:cNvSpPr/>
          <p:nvPr/>
        </p:nvSpPr>
        <p:spPr>
          <a:xfrm>
            <a:off x="4858707" y="9900533"/>
            <a:ext cx="2837883" cy="35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18" name="正方形/長方形 17"/>
          <p:cNvSpPr/>
          <p:nvPr/>
        </p:nvSpPr>
        <p:spPr>
          <a:xfrm>
            <a:off x="-135327" y="10004599"/>
            <a:ext cx="4210213" cy="3137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11" name="テキスト ボックス 10"/>
          <p:cNvSpPr txBox="1"/>
          <p:nvPr/>
        </p:nvSpPr>
        <p:spPr>
          <a:xfrm>
            <a:off x="4428703" y="882204"/>
            <a:ext cx="184731" cy="400110"/>
          </a:xfrm>
          <a:prstGeom prst="rect">
            <a:avLst/>
          </a:prstGeom>
          <a:noFill/>
        </p:spPr>
        <p:txBody>
          <a:bodyPr wrap="none" rtlCol="0">
            <a:spAutoFit/>
          </a:bodyPr>
          <a:lstStyle/>
          <a:p>
            <a:endParaRPr kumimoji="1" lang="ja-JP" altLang="en-US" dirty="0"/>
          </a:p>
        </p:txBody>
      </p:sp>
      <p:sp>
        <p:nvSpPr>
          <p:cNvPr id="15" name="タイトル 11">
            <a:extLst>
              <a:ext uri="{FF2B5EF4-FFF2-40B4-BE49-F238E27FC236}">
                <a16:creationId xmlns:a16="http://schemas.microsoft.com/office/drawing/2014/main" id="{6A0D9549-3142-347A-65EE-37A1DDAE4CB9}"/>
              </a:ext>
            </a:extLst>
          </p:cNvPr>
          <p:cNvSpPr txBox="1">
            <a:spLocks/>
          </p:cNvSpPr>
          <p:nvPr/>
        </p:nvSpPr>
        <p:spPr>
          <a:xfrm>
            <a:off x="525400" y="8320778"/>
            <a:ext cx="6408712" cy="454916"/>
          </a:xfrm>
          <a:prstGeom prst="rect">
            <a:avLst/>
          </a:prstGeom>
          <a:solidFill>
            <a:srgbClr val="FFFF66"/>
          </a:solidFill>
          <a:effectLst>
            <a:softEdge rad="63500"/>
          </a:effectLst>
        </p:spPr>
        <p:txBody>
          <a:bodyPr vert="horz" lIns="99569" tIns="49785" rIns="99569" bIns="49785" rtlCol="0" anchor="ctr">
            <a:normAutofit fontScale="97500"/>
          </a:bodyPr>
          <a:lstStyle>
            <a:lvl1pPr algn="ctr" defTabSz="995690" rtl="0" eaLnBrk="1" latinLnBrk="0" hangingPunct="1">
              <a:spcBef>
                <a:spcPct val="0"/>
              </a:spcBef>
              <a:buNone/>
              <a:defRPr kumimoji="1" sz="4800" kern="1200">
                <a:solidFill>
                  <a:schemeClr val="tx1"/>
                </a:solidFill>
                <a:latin typeface="+mj-lt"/>
                <a:ea typeface="+mj-ea"/>
                <a:cs typeface="+mj-cs"/>
              </a:defRPr>
            </a:lvl1pPr>
          </a:lstStyle>
          <a:p>
            <a:r>
              <a:rPr lang="ja-JP" altLang="en-US" sz="2400" b="1" dirty="0"/>
              <a:t>☆クリスマスカードを贈りました☆</a:t>
            </a:r>
          </a:p>
        </p:txBody>
      </p:sp>
      <p:sp>
        <p:nvSpPr>
          <p:cNvPr id="16" name="タイトル 11">
            <a:extLst>
              <a:ext uri="{FF2B5EF4-FFF2-40B4-BE49-F238E27FC236}">
                <a16:creationId xmlns:a16="http://schemas.microsoft.com/office/drawing/2014/main" id="{5B01A9A8-6041-AD0B-B8AB-5201DF1901EB}"/>
              </a:ext>
            </a:extLst>
          </p:cNvPr>
          <p:cNvSpPr txBox="1">
            <a:spLocks/>
          </p:cNvSpPr>
          <p:nvPr/>
        </p:nvSpPr>
        <p:spPr>
          <a:xfrm>
            <a:off x="214104" y="331079"/>
            <a:ext cx="7176922" cy="454916"/>
          </a:xfrm>
          <a:prstGeom prst="rect">
            <a:avLst/>
          </a:prstGeom>
          <a:solidFill>
            <a:srgbClr val="FFFF99"/>
          </a:solidFill>
        </p:spPr>
        <p:txBody>
          <a:bodyPr vert="horz" lIns="99569" tIns="49785" rIns="99569" bIns="49785" rtlCol="0" anchor="ctr">
            <a:normAutofit fontScale="97500"/>
          </a:bodyPr>
          <a:lstStyle>
            <a:lvl1pPr algn="ctr" defTabSz="995690" rtl="0" eaLnBrk="1" latinLnBrk="0" hangingPunct="1">
              <a:spcBef>
                <a:spcPct val="0"/>
              </a:spcBef>
              <a:buNone/>
              <a:defRPr kumimoji="1" sz="4800" kern="1200">
                <a:solidFill>
                  <a:schemeClr val="tx1"/>
                </a:solidFill>
                <a:latin typeface="+mj-lt"/>
                <a:ea typeface="+mj-ea"/>
                <a:cs typeface="+mj-cs"/>
              </a:defRPr>
            </a:lvl1pPr>
          </a:lstStyle>
          <a:p>
            <a:r>
              <a:rPr lang="ja-JP" altLang="en-US" sz="2400" b="1" dirty="0"/>
              <a:t>通所リハビリテーション　クリスマス会</a:t>
            </a:r>
          </a:p>
        </p:txBody>
      </p:sp>
      <p:sp>
        <p:nvSpPr>
          <p:cNvPr id="26" name="タイトル 11">
            <a:extLst>
              <a:ext uri="{FF2B5EF4-FFF2-40B4-BE49-F238E27FC236}">
                <a16:creationId xmlns:a16="http://schemas.microsoft.com/office/drawing/2014/main" id="{5BC8EB8F-A1E8-4609-9696-DC323F956B1A}"/>
              </a:ext>
            </a:extLst>
          </p:cNvPr>
          <p:cNvSpPr txBox="1">
            <a:spLocks/>
          </p:cNvSpPr>
          <p:nvPr/>
        </p:nvSpPr>
        <p:spPr>
          <a:xfrm>
            <a:off x="576274" y="8588502"/>
            <a:ext cx="6372717" cy="1671205"/>
          </a:xfrm>
          <a:prstGeom prst="rect">
            <a:avLst/>
          </a:prstGeom>
          <a:solidFill>
            <a:srgbClr val="FFFF66"/>
          </a:solidFill>
          <a:effectLst>
            <a:softEdge rad="63500"/>
          </a:effectLst>
        </p:spPr>
        <p:txBody>
          <a:bodyPr vert="horz" lIns="99569" tIns="49785" rIns="99569" bIns="49785" rtlCol="0" anchor="ctr">
            <a:normAutofit fontScale="97500"/>
          </a:bodyPr>
          <a:lstStyle>
            <a:lvl1pPr algn="ctr" defTabSz="995690" rtl="0" eaLnBrk="1" latinLnBrk="0" hangingPunct="1">
              <a:spcBef>
                <a:spcPct val="0"/>
              </a:spcBef>
              <a:buNone/>
              <a:defRPr kumimoji="1" sz="4800" kern="1200">
                <a:solidFill>
                  <a:schemeClr val="tx1"/>
                </a:solidFill>
                <a:latin typeface="+mj-lt"/>
                <a:ea typeface="+mj-ea"/>
                <a:cs typeface="+mj-cs"/>
              </a:defRPr>
            </a:lvl1pPr>
          </a:lstStyle>
          <a:p>
            <a:endParaRPr lang="ja-JP" altLang="en-US" sz="2400" b="1" dirty="0"/>
          </a:p>
        </p:txBody>
      </p:sp>
      <p:pic>
        <p:nvPicPr>
          <p:cNvPr id="25" name="図 24">
            <a:extLst>
              <a:ext uri="{FF2B5EF4-FFF2-40B4-BE49-F238E27FC236}">
                <a16:creationId xmlns:a16="http://schemas.microsoft.com/office/drawing/2014/main" id="{B7D8EDEC-5FB2-AFE2-5A61-356E57571FDA}"/>
              </a:ext>
            </a:extLst>
          </p:cNvPr>
          <p:cNvPicPr>
            <a:picLocks noChangeAspect="1"/>
          </p:cNvPicPr>
          <p:nvPr/>
        </p:nvPicPr>
        <p:blipFill>
          <a:blip r:embed="rId3"/>
          <a:stretch>
            <a:fillRect/>
          </a:stretch>
        </p:blipFill>
        <p:spPr>
          <a:xfrm>
            <a:off x="640258" y="8173208"/>
            <a:ext cx="965710" cy="1055488"/>
          </a:xfrm>
          <a:prstGeom prst="rect">
            <a:avLst/>
          </a:prstGeom>
        </p:spPr>
      </p:pic>
      <p:pic>
        <p:nvPicPr>
          <p:cNvPr id="23" name="図 22">
            <a:extLst>
              <a:ext uri="{FF2B5EF4-FFF2-40B4-BE49-F238E27FC236}">
                <a16:creationId xmlns:a16="http://schemas.microsoft.com/office/drawing/2014/main" id="{A46C49DC-A886-BCB9-B29A-B2AF05D145C1}"/>
              </a:ext>
            </a:extLst>
          </p:cNvPr>
          <p:cNvPicPr>
            <a:picLocks noChangeAspect="1"/>
          </p:cNvPicPr>
          <p:nvPr/>
        </p:nvPicPr>
        <p:blipFill>
          <a:blip r:embed="rId4"/>
          <a:stretch>
            <a:fillRect/>
          </a:stretch>
        </p:blipFill>
        <p:spPr>
          <a:xfrm>
            <a:off x="5963609" y="8174606"/>
            <a:ext cx="1145713" cy="1055488"/>
          </a:xfrm>
          <a:prstGeom prst="rect">
            <a:avLst/>
          </a:prstGeom>
        </p:spPr>
      </p:pic>
      <p:pic>
        <p:nvPicPr>
          <p:cNvPr id="2" name="図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4122" y="998976"/>
            <a:ext cx="4032448" cy="3396056"/>
          </a:xfrm>
          <a:prstGeom prst="rect">
            <a:avLst/>
          </a:prstGeom>
          <a:ln>
            <a:noFill/>
          </a:ln>
          <a:effectLst>
            <a:outerShdw blurRad="292100" dist="139700" dir="2700000" algn="tl" rotWithShape="0">
              <a:srgbClr val="333333">
                <a:alpha val="65000"/>
              </a:srgbClr>
            </a:outerShdw>
          </a:effectLst>
        </p:spPr>
      </p:pic>
      <p:pic>
        <p:nvPicPr>
          <p:cNvPr id="3" name="図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02565" y="5496905"/>
            <a:ext cx="3329322" cy="2507108"/>
          </a:xfrm>
          <a:prstGeom prst="rect">
            <a:avLst/>
          </a:prstGeom>
          <a:ln>
            <a:noFill/>
          </a:ln>
          <a:effectLst>
            <a:outerShdw blurRad="292100" dist="139700" dir="2700000" algn="tl" rotWithShape="0">
              <a:srgbClr val="333333">
                <a:alpha val="65000"/>
              </a:srgbClr>
            </a:outerShdw>
          </a:effectLst>
        </p:spPr>
      </p:pic>
      <p:sp>
        <p:nvSpPr>
          <p:cNvPr id="19" name="角丸四角形 18"/>
          <p:cNvSpPr/>
          <p:nvPr/>
        </p:nvSpPr>
        <p:spPr>
          <a:xfrm>
            <a:off x="4443197" y="1318638"/>
            <a:ext cx="2947829" cy="132039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800" dirty="0">
                <a:solidFill>
                  <a:schemeClr val="tx1"/>
                </a:solidFill>
              </a:rPr>
              <a:t>クイズ大会・ビンゴ大会を行い、景品をもらいました。</a:t>
            </a:r>
            <a:endParaRPr lang="en-US" altLang="ja-JP" sz="1800" dirty="0">
              <a:solidFill>
                <a:schemeClr val="tx1"/>
              </a:solidFill>
            </a:endParaRPr>
          </a:p>
        </p:txBody>
      </p:sp>
      <p:pic>
        <p:nvPicPr>
          <p:cNvPr id="9" name="図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33385" y="2932972"/>
            <a:ext cx="1541984" cy="1326886"/>
          </a:xfrm>
          <a:prstGeom prst="rect">
            <a:avLst/>
          </a:prstGeom>
        </p:spPr>
      </p:pic>
      <p:pic>
        <p:nvPicPr>
          <p:cNvPr id="10" name="図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7305" y="246389"/>
            <a:ext cx="1342930" cy="1112456"/>
          </a:xfrm>
          <a:prstGeom prst="rect">
            <a:avLst/>
          </a:prstGeom>
        </p:spPr>
      </p:pic>
      <p:pic>
        <p:nvPicPr>
          <p:cNvPr id="14" name="図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57382" y="207419"/>
            <a:ext cx="916652" cy="973106"/>
          </a:xfrm>
          <a:prstGeom prst="rect">
            <a:avLst/>
          </a:prstGeom>
        </p:spPr>
      </p:pic>
      <p:pic>
        <p:nvPicPr>
          <p:cNvPr id="4" name="図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80016" y="2537849"/>
            <a:ext cx="1783593" cy="1783593"/>
          </a:xfrm>
          <a:prstGeom prst="rect">
            <a:avLst/>
          </a:prstGeom>
        </p:spPr>
      </p:pic>
      <p:pic>
        <p:nvPicPr>
          <p:cNvPr id="6" name="図 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33490" y="5477610"/>
            <a:ext cx="3329323" cy="2507108"/>
          </a:xfrm>
          <a:prstGeom prst="rect">
            <a:avLst/>
          </a:prstGeom>
        </p:spPr>
      </p:pic>
      <p:sp>
        <p:nvSpPr>
          <p:cNvPr id="7" name="フローチャート: 端子 6"/>
          <p:cNvSpPr/>
          <p:nvPr/>
        </p:nvSpPr>
        <p:spPr>
          <a:xfrm>
            <a:off x="463851" y="4639376"/>
            <a:ext cx="6397923" cy="685021"/>
          </a:xfrm>
          <a:prstGeom prst="flowChartTerminator">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2"/>
                </a:solidFill>
              </a:rPr>
              <a:t>ぽっくる農園へお買い物。</a:t>
            </a:r>
            <a:endParaRPr kumimoji="1" lang="en-US" altLang="ja-JP" sz="1600" b="1" dirty="0">
              <a:solidFill>
                <a:schemeClr val="tx2"/>
              </a:solidFill>
            </a:endParaRPr>
          </a:p>
          <a:p>
            <a:r>
              <a:rPr lang="ja-JP" altLang="en-US" sz="1600" b="1" dirty="0">
                <a:solidFill>
                  <a:schemeClr val="tx2"/>
                </a:solidFill>
              </a:rPr>
              <a:t>　　</a:t>
            </a:r>
            <a:r>
              <a:rPr kumimoji="1" lang="ja-JP" altLang="en-US" sz="1600" b="1" dirty="0">
                <a:solidFill>
                  <a:schemeClr val="tx2"/>
                </a:solidFill>
              </a:rPr>
              <a:t>日頃買い物へ行けない方も買い物が出来て嬉しそうでした。</a:t>
            </a:r>
          </a:p>
        </p:txBody>
      </p:sp>
      <p:pic>
        <p:nvPicPr>
          <p:cNvPr id="5" name="図 4">
            <a:extLst>
              <a:ext uri="{FF2B5EF4-FFF2-40B4-BE49-F238E27FC236}">
                <a16:creationId xmlns:a16="http://schemas.microsoft.com/office/drawing/2014/main" id="{ADCEABE7-AEC1-5CD6-CC5C-7D047BFA73C1}"/>
              </a:ext>
            </a:extLst>
          </p:cNvPr>
          <p:cNvPicPr>
            <a:picLocks noChangeAspect="1"/>
          </p:cNvPicPr>
          <p:nvPr/>
        </p:nvPicPr>
        <p:blipFill>
          <a:blip r:embed="rId12"/>
          <a:stretch>
            <a:fillRect/>
          </a:stretch>
        </p:blipFill>
        <p:spPr>
          <a:xfrm rot="20941470">
            <a:off x="1481403" y="8911820"/>
            <a:ext cx="1404087" cy="948642"/>
          </a:xfrm>
          <a:prstGeom prst="rect">
            <a:avLst/>
          </a:prstGeom>
        </p:spPr>
      </p:pic>
      <p:sp>
        <p:nvSpPr>
          <p:cNvPr id="8" name="吹き出し: 円形 7">
            <a:extLst>
              <a:ext uri="{FF2B5EF4-FFF2-40B4-BE49-F238E27FC236}">
                <a16:creationId xmlns:a16="http://schemas.microsoft.com/office/drawing/2014/main" id="{B63D65A2-A802-8E39-C62A-E67D34A2AD37}"/>
              </a:ext>
            </a:extLst>
          </p:cNvPr>
          <p:cNvSpPr/>
          <p:nvPr/>
        </p:nvSpPr>
        <p:spPr>
          <a:xfrm>
            <a:off x="3555343" y="8786834"/>
            <a:ext cx="2961591" cy="1279834"/>
          </a:xfrm>
          <a:prstGeom prst="wedgeEllipseCallout">
            <a:avLst>
              <a:gd name="adj1" fmla="val -71844"/>
              <a:gd name="adj2" fmla="val 684"/>
            </a:avLst>
          </a:prstGeom>
          <a:solidFill>
            <a:srgbClr val="FF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rPr>
              <a:t>サービス向上委員会の</a:t>
            </a:r>
            <a:endParaRPr kumimoji="1" lang="en-US" altLang="ja-JP" sz="1200" dirty="0">
              <a:solidFill>
                <a:schemeClr val="tx1"/>
              </a:solidFill>
            </a:endParaRPr>
          </a:p>
          <a:p>
            <a:r>
              <a:rPr kumimoji="1" lang="ja-JP" altLang="en-US" sz="1200" dirty="0">
                <a:solidFill>
                  <a:schemeClr val="tx1"/>
                </a:solidFill>
              </a:rPr>
              <a:t>発案で</a:t>
            </a:r>
            <a:r>
              <a:rPr lang="ja-JP" altLang="en-US" sz="1200" dirty="0">
                <a:solidFill>
                  <a:schemeClr val="tx1"/>
                </a:solidFill>
              </a:rPr>
              <a:t>、入院患者様に　クリスマスカードを贈りました！</a:t>
            </a:r>
            <a:endParaRPr lang="en-US" altLang="ja-JP" sz="1200" dirty="0">
              <a:solidFill>
                <a:schemeClr val="tx1"/>
              </a:solidFill>
            </a:endParaRPr>
          </a:p>
          <a:p>
            <a:r>
              <a:rPr lang="ja-JP" altLang="en-US" sz="1200" dirty="0">
                <a:solidFill>
                  <a:schemeClr val="tx1"/>
                </a:solidFill>
              </a:rPr>
              <a:t>ご記入いただきましたご家族様、ありがとうございました。</a:t>
            </a:r>
            <a:endParaRPr kumimoji="1" lang="ja-JP" altLang="en-US" sz="1200" dirty="0">
              <a:solidFill>
                <a:schemeClr val="tx1"/>
              </a:solidFill>
            </a:endParaRPr>
          </a:p>
        </p:txBody>
      </p:sp>
    </p:spTree>
    <p:extLst>
      <p:ext uri="{BB962C8B-B14F-4D97-AF65-F5344CB8AC3E}">
        <p14:creationId xmlns:p14="http://schemas.microsoft.com/office/powerpoint/2010/main" val="82634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AF60C64E-15A3-43D9-8E6B-53DF03D1950D}"/>
              </a:ext>
            </a:extLst>
          </p:cNvPr>
          <p:cNvGrpSpPr/>
          <p:nvPr/>
        </p:nvGrpSpPr>
        <p:grpSpPr>
          <a:xfrm>
            <a:off x="478218" y="238480"/>
            <a:ext cx="6604827" cy="695847"/>
            <a:chOff x="1764407" y="162124"/>
            <a:chExt cx="4032448" cy="720865"/>
          </a:xfrm>
        </p:grpSpPr>
        <p:sp>
          <p:nvSpPr>
            <p:cNvPr id="13" name="テキスト ボックス 12">
              <a:extLst>
                <a:ext uri="{FF2B5EF4-FFF2-40B4-BE49-F238E27FC236}">
                  <a16:creationId xmlns:a16="http://schemas.microsoft.com/office/drawing/2014/main" id="{C0B6EA81-DFB7-42EF-8823-2A905351C7F4}"/>
                </a:ext>
              </a:extLst>
            </p:cNvPr>
            <p:cNvSpPr txBox="1"/>
            <p:nvPr/>
          </p:nvSpPr>
          <p:spPr>
            <a:xfrm>
              <a:off x="2107135" y="234132"/>
              <a:ext cx="3346993" cy="52322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2800" dirty="0">
                  <a:ln>
                    <a:solidFill>
                      <a:srgbClr val="66CCFF"/>
                    </a:solidFill>
                  </a:ln>
                </a:rPr>
                <a:t>クリスマス　献立</a:t>
              </a:r>
              <a:endParaRPr kumimoji="1" lang="en-US" altLang="ja-JP" sz="2800" dirty="0">
                <a:ln>
                  <a:solidFill>
                    <a:srgbClr val="66CCFF"/>
                  </a:solidFill>
                </a:ln>
              </a:endParaRPr>
            </a:p>
          </p:txBody>
        </p:sp>
        <p:sp>
          <p:nvSpPr>
            <p:cNvPr id="14" name="四角形: 角を丸くする 13">
              <a:extLst>
                <a:ext uri="{FF2B5EF4-FFF2-40B4-BE49-F238E27FC236}">
                  <a16:creationId xmlns:a16="http://schemas.microsoft.com/office/drawing/2014/main" id="{C29B0EC9-6A70-4678-8823-9B793D2D7CF4}"/>
                </a:ext>
              </a:extLst>
            </p:cNvPr>
            <p:cNvSpPr/>
            <p:nvPr/>
          </p:nvSpPr>
          <p:spPr>
            <a:xfrm>
              <a:off x="1764407" y="162124"/>
              <a:ext cx="4032448" cy="720865"/>
            </a:xfrm>
            <a:prstGeom prst="roundRect">
              <a:avLst/>
            </a:prstGeom>
            <a:noFill/>
            <a:ln w="73025">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 name="グループ化 17">
            <a:extLst>
              <a:ext uri="{FF2B5EF4-FFF2-40B4-BE49-F238E27FC236}">
                <a16:creationId xmlns:a16="http://schemas.microsoft.com/office/drawing/2014/main" id="{A6BCCA70-475F-4822-BCC5-E44252B02E8F}"/>
              </a:ext>
            </a:extLst>
          </p:cNvPr>
          <p:cNvGrpSpPr/>
          <p:nvPr/>
        </p:nvGrpSpPr>
        <p:grpSpPr>
          <a:xfrm>
            <a:off x="385763" y="8875091"/>
            <a:ext cx="6787197" cy="1727166"/>
            <a:chOff x="98187" y="4286287"/>
            <a:chExt cx="7345663" cy="2459544"/>
          </a:xfrm>
        </p:grpSpPr>
        <p:sp>
          <p:nvSpPr>
            <p:cNvPr id="5" name="テキスト ボックス 4">
              <a:extLst>
                <a:ext uri="{FF2B5EF4-FFF2-40B4-BE49-F238E27FC236}">
                  <a16:creationId xmlns:a16="http://schemas.microsoft.com/office/drawing/2014/main" id="{EB1514BB-D5BC-4B39-A5AB-DF28F8962D32}"/>
                </a:ext>
              </a:extLst>
            </p:cNvPr>
            <p:cNvSpPr txBox="1"/>
            <p:nvPr/>
          </p:nvSpPr>
          <p:spPr>
            <a:xfrm>
              <a:off x="161007" y="4379096"/>
              <a:ext cx="7282843" cy="2366735"/>
            </a:xfrm>
            <a:prstGeom prst="rect">
              <a:avLst/>
            </a:prstGeom>
            <a:noFill/>
            <a:ln w="28575">
              <a:noFill/>
            </a:ln>
          </p:spPr>
          <p:txBody>
            <a:bodyPr wrap="square" rtlCol="0">
              <a:spAutoFit/>
            </a:bodyPr>
            <a:lstStyle/>
            <a:p>
              <a:r>
                <a:rPr kumimoji="1" lang="ja-JP" altLang="en-US" sz="1800" b="1" dirty="0"/>
                <a:t>元日はお正月料理をお出ししました。</a:t>
              </a:r>
            </a:p>
            <a:p>
              <a:r>
                <a:rPr kumimoji="1" lang="ja-JP" altLang="en-US" sz="1800" b="1" dirty="0"/>
                <a:t>お昼ごはんは写真のようなお重に入れ、希望される方にはお屠蘇（おとそ）も提供しました。</a:t>
              </a:r>
            </a:p>
            <a:p>
              <a:r>
                <a:rPr kumimoji="1" lang="ja-JP" altLang="en-US" sz="1800" b="1" dirty="0"/>
                <a:t>今年も患者様に寄り添った美味しいお食事をお出ししていきます。</a:t>
              </a:r>
              <a:endParaRPr kumimoji="1" lang="en-US" altLang="ja-JP" sz="1800" b="1" dirty="0"/>
            </a:p>
            <a:p>
              <a:endParaRPr kumimoji="1" lang="en-US" altLang="ja-JP" sz="1000" b="1" dirty="0"/>
            </a:p>
            <a:p>
              <a:pPr algn="r"/>
              <a:r>
                <a:rPr kumimoji="1" lang="ja-JP" altLang="en-US" sz="1800" b="1" dirty="0"/>
                <a:t>栄養給食科　管理栄養士</a:t>
              </a:r>
              <a:r>
                <a:rPr lang="ja-JP" altLang="en-US" sz="1800" b="1" dirty="0"/>
                <a:t>　津曲　洸志</a:t>
              </a:r>
              <a:r>
                <a:rPr kumimoji="1" lang="ja-JP" altLang="en-US" sz="1800" b="1" dirty="0"/>
                <a:t>　</a:t>
              </a:r>
              <a:r>
                <a:rPr lang="en-US" altLang="ja-JP" b="1" dirty="0"/>
                <a:t>	</a:t>
              </a:r>
              <a:endParaRPr kumimoji="1" lang="ja-JP" altLang="en-US" b="1" dirty="0"/>
            </a:p>
          </p:txBody>
        </p:sp>
        <p:sp>
          <p:nvSpPr>
            <p:cNvPr id="16" name="四角形: 角を丸くする 15">
              <a:extLst>
                <a:ext uri="{FF2B5EF4-FFF2-40B4-BE49-F238E27FC236}">
                  <a16:creationId xmlns:a16="http://schemas.microsoft.com/office/drawing/2014/main" id="{283168F1-6BFD-455C-8BD2-657AC7D636AA}"/>
                </a:ext>
              </a:extLst>
            </p:cNvPr>
            <p:cNvSpPr/>
            <p:nvPr/>
          </p:nvSpPr>
          <p:spPr>
            <a:xfrm>
              <a:off x="98187" y="4286287"/>
              <a:ext cx="7282843" cy="2407777"/>
            </a:xfrm>
            <a:prstGeom prst="roundRect">
              <a:avLst/>
            </a:prstGeom>
            <a:noFill/>
            <a:ln w="381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grpSp>
      <p:sp>
        <p:nvSpPr>
          <p:cNvPr id="12" name="テキスト ボックス 11">
            <a:extLst>
              <a:ext uri="{FF2B5EF4-FFF2-40B4-BE49-F238E27FC236}">
                <a16:creationId xmlns:a16="http://schemas.microsoft.com/office/drawing/2014/main" id="{12A665C4-1E2F-4277-9B89-9D4B535D6EC5}"/>
              </a:ext>
            </a:extLst>
          </p:cNvPr>
          <p:cNvSpPr txBox="1"/>
          <p:nvPr/>
        </p:nvSpPr>
        <p:spPr>
          <a:xfrm>
            <a:off x="4860750" y="1177201"/>
            <a:ext cx="2312209" cy="2585323"/>
          </a:xfrm>
          <a:prstGeom prst="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vert="horz" wrap="square" rtlCol="0">
            <a:spAutoFit/>
          </a:bodyPr>
          <a:lstStyle/>
          <a:p>
            <a:pPr algn="ctr"/>
            <a:r>
              <a:rPr kumimoji="1" lang="ja-JP" altLang="en-US" sz="1800" b="1" dirty="0">
                <a:latin typeface="HGP明朝B" panose="02020800000000000000" pitchFamily="18" charset="-128"/>
                <a:ea typeface="HGP明朝B" panose="02020800000000000000" pitchFamily="18" charset="-128"/>
              </a:rPr>
              <a:t>～お品書き～</a:t>
            </a:r>
            <a:endParaRPr kumimoji="1" lang="en-US" altLang="ja-JP" sz="1800" b="1" dirty="0">
              <a:latin typeface="HGP明朝B" panose="02020800000000000000" pitchFamily="18" charset="-128"/>
              <a:ea typeface="HGP明朝B" panose="02020800000000000000" pitchFamily="18" charset="-128"/>
            </a:endParaRPr>
          </a:p>
          <a:p>
            <a:pPr algn="ctr"/>
            <a:endParaRPr kumimoji="1" lang="en-US" altLang="ja-JP" sz="1800" b="1" dirty="0">
              <a:latin typeface="HGP明朝B" panose="02020800000000000000" pitchFamily="18" charset="-128"/>
              <a:ea typeface="HGP明朝B" panose="02020800000000000000" pitchFamily="18" charset="-128"/>
            </a:endParaRPr>
          </a:p>
          <a:p>
            <a:r>
              <a:rPr lang="ja-JP" altLang="en-US" sz="1800" b="1" dirty="0">
                <a:latin typeface="HGP明朝B" panose="02020800000000000000" pitchFamily="18" charset="-128"/>
                <a:ea typeface="HGP明朝B" panose="02020800000000000000" pitchFamily="18" charset="-128"/>
              </a:rPr>
              <a:t>・チキンライス</a:t>
            </a:r>
            <a:endParaRPr lang="en-US" altLang="ja-JP" sz="1800" b="1" dirty="0">
              <a:latin typeface="HGP明朝B" panose="02020800000000000000" pitchFamily="18" charset="-128"/>
              <a:ea typeface="HGP明朝B" panose="02020800000000000000" pitchFamily="18" charset="-128"/>
            </a:endParaRPr>
          </a:p>
          <a:p>
            <a:r>
              <a:rPr lang="ja-JP" altLang="en-US" sz="1800" b="1" dirty="0">
                <a:latin typeface="HGP明朝B" panose="02020800000000000000" pitchFamily="18" charset="-128"/>
                <a:ea typeface="HGP明朝B" panose="02020800000000000000" pitchFamily="18" charset="-128"/>
              </a:rPr>
              <a:t>・エビクリームコロッケ</a:t>
            </a:r>
            <a:endParaRPr lang="en-US" altLang="ja-JP" sz="1800" b="1" dirty="0">
              <a:latin typeface="HGP明朝B" panose="02020800000000000000" pitchFamily="18" charset="-128"/>
              <a:ea typeface="HGP明朝B" panose="02020800000000000000" pitchFamily="18" charset="-128"/>
            </a:endParaRPr>
          </a:p>
          <a:p>
            <a:r>
              <a:rPr kumimoji="1" lang="ja-JP" altLang="en-US" sz="1800" b="1" dirty="0">
                <a:latin typeface="HGP明朝B" panose="02020800000000000000" pitchFamily="18" charset="-128"/>
                <a:ea typeface="HGP明朝B" panose="02020800000000000000" pitchFamily="18" charset="-128"/>
              </a:rPr>
              <a:t>・照焼チキン</a:t>
            </a:r>
            <a:endParaRPr kumimoji="1" lang="en-US" altLang="ja-JP" sz="1800" b="1" dirty="0">
              <a:latin typeface="HGP明朝B" panose="02020800000000000000" pitchFamily="18" charset="-128"/>
              <a:ea typeface="HGP明朝B" panose="02020800000000000000" pitchFamily="18" charset="-128"/>
            </a:endParaRPr>
          </a:p>
          <a:p>
            <a:r>
              <a:rPr lang="ja-JP" altLang="en-US" sz="1800" b="1" dirty="0">
                <a:latin typeface="HGP明朝B" panose="02020800000000000000" pitchFamily="18" charset="-128"/>
                <a:ea typeface="HGP明朝B" panose="02020800000000000000" pitchFamily="18" charset="-128"/>
              </a:rPr>
              <a:t>・ポテトサラダ</a:t>
            </a:r>
            <a:endParaRPr lang="en-US" altLang="ja-JP" sz="1800" b="1" dirty="0">
              <a:latin typeface="HGP明朝B" panose="02020800000000000000" pitchFamily="18" charset="-128"/>
              <a:ea typeface="HGP明朝B" panose="02020800000000000000" pitchFamily="18" charset="-128"/>
            </a:endParaRPr>
          </a:p>
          <a:p>
            <a:r>
              <a:rPr kumimoji="1" lang="ja-JP" altLang="en-US" sz="1800" b="1" dirty="0">
                <a:latin typeface="HGP明朝B" panose="02020800000000000000" pitchFamily="18" charset="-128"/>
                <a:ea typeface="HGP明朝B" panose="02020800000000000000" pitchFamily="18" charset="-128"/>
              </a:rPr>
              <a:t>・コーンポタージュ</a:t>
            </a:r>
            <a:endParaRPr kumimoji="1" lang="en-US" altLang="ja-JP" sz="1800" b="1" dirty="0">
              <a:latin typeface="HGP明朝B" panose="02020800000000000000" pitchFamily="18" charset="-128"/>
              <a:ea typeface="HGP明朝B" panose="02020800000000000000" pitchFamily="18" charset="-128"/>
            </a:endParaRPr>
          </a:p>
          <a:p>
            <a:r>
              <a:rPr lang="ja-JP" altLang="en-US" sz="1800" b="1" dirty="0">
                <a:latin typeface="HGP明朝B" panose="02020800000000000000" pitchFamily="18" charset="-128"/>
                <a:ea typeface="HGP明朝B" panose="02020800000000000000" pitchFamily="18" charset="-128"/>
              </a:rPr>
              <a:t>・ロールケーキ</a:t>
            </a:r>
            <a:endParaRPr lang="en-US" altLang="ja-JP" sz="1800" b="1" dirty="0">
              <a:latin typeface="HGP明朝B" panose="02020800000000000000" pitchFamily="18" charset="-128"/>
              <a:ea typeface="HGP明朝B" panose="02020800000000000000" pitchFamily="18" charset="-128"/>
            </a:endParaRPr>
          </a:p>
          <a:p>
            <a:endParaRPr kumimoji="1" lang="en-US" altLang="ja-JP" sz="1800" b="1" dirty="0">
              <a:latin typeface="HGP明朝B" panose="02020800000000000000" pitchFamily="18" charset="-128"/>
              <a:ea typeface="HGP明朝B" panose="02020800000000000000" pitchFamily="18" charset="-128"/>
            </a:endParaRPr>
          </a:p>
        </p:txBody>
      </p:sp>
      <p:grpSp>
        <p:nvGrpSpPr>
          <p:cNvPr id="19" name="グループ化 18">
            <a:extLst>
              <a:ext uri="{FF2B5EF4-FFF2-40B4-BE49-F238E27FC236}">
                <a16:creationId xmlns:a16="http://schemas.microsoft.com/office/drawing/2014/main" id="{C81806D8-994A-CFCC-E2F4-3716DF3AEB0C}"/>
              </a:ext>
            </a:extLst>
          </p:cNvPr>
          <p:cNvGrpSpPr/>
          <p:nvPr/>
        </p:nvGrpSpPr>
        <p:grpSpPr>
          <a:xfrm>
            <a:off x="478218" y="4266580"/>
            <a:ext cx="6604827" cy="658606"/>
            <a:chOff x="1764407" y="162124"/>
            <a:chExt cx="4032448" cy="720865"/>
          </a:xfrm>
        </p:grpSpPr>
        <p:sp>
          <p:nvSpPr>
            <p:cNvPr id="20" name="テキスト ボックス 19">
              <a:extLst>
                <a:ext uri="{FF2B5EF4-FFF2-40B4-BE49-F238E27FC236}">
                  <a16:creationId xmlns:a16="http://schemas.microsoft.com/office/drawing/2014/main" id="{01AD014A-FD31-C8CF-E270-A7592DC582CE}"/>
                </a:ext>
              </a:extLst>
            </p:cNvPr>
            <p:cNvSpPr txBox="1"/>
            <p:nvPr/>
          </p:nvSpPr>
          <p:spPr>
            <a:xfrm>
              <a:off x="2107135" y="234132"/>
              <a:ext cx="3346993" cy="52322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sz="2800" dirty="0">
                  <a:ln>
                    <a:solidFill>
                      <a:schemeClr val="accent6">
                        <a:lumMod val="75000"/>
                      </a:schemeClr>
                    </a:solidFill>
                  </a:ln>
                </a:rPr>
                <a:t>正月　行事食</a:t>
              </a:r>
              <a:endParaRPr kumimoji="1" lang="en-US" altLang="ja-JP" sz="2800" dirty="0">
                <a:ln>
                  <a:solidFill>
                    <a:schemeClr val="accent6">
                      <a:lumMod val="75000"/>
                    </a:schemeClr>
                  </a:solidFill>
                </a:ln>
              </a:endParaRPr>
            </a:p>
          </p:txBody>
        </p:sp>
        <p:sp>
          <p:nvSpPr>
            <p:cNvPr id="21" name="四角形: 角を丸くする 20">
              <a:extLst>
                <a:ext uri="{FF2B5EF4-FFF2-40B4-BE49-F238E27FC236}">
                  <a16:creationId xmlns:a16="http://schemas.microsoft.com/office/drawing/2014/main" id="{470FFDDA-D385-8188-9F2F-9384C9D82434}"/>
                </a:ext>
              </a:extLst>
            </p:cNvPr>
            <p:cNvSpPr/>
            <p:nvPr/>
          </p:nvSpPr>
          <p:spPr>
            <a:xfrm>
              <a:off x="1764407" y="162124"/>
              <a:ext cx="4032448" cy="720865"/>
            </a:xfrm>
            <a:prstGeom prst="roundRect">
              <a:avLst/>
            </a:prstGeom>
            <a:noFill/>
            <a:ln w="730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テキスト ボックス 21">
            <a:extLst>
              <a:ext uri="{FF2B5EF4-FFF2-40B4-BE49-F238E27FC236}">
                <a16:creationId xmlns:a16="http://schemas.microsoft.com/office/drawing/2014/main" id="{3B3946F1-3C52-67C6-4086-4A2AF7D29D0B}"/>
              </a:ext>
            </a:extLst>
          </p:cNvPr>
          <p:cNvSpPr txBox="1"/>
          <p:nvPr/>
        </p:nvSpPr>
        <p:spPr>
          <a:xfrm>
            <a:off x="495725" y="5058668"/>
            <a:ext cx="2312209" cy="3693319"/>
          </a:xfrm>
          <a:prstGeom prst="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vert="horz" wrap="square" rtlCol="0">
            <a:spAutoFit/>
          </a:bodyPr>
          <a:lstStyle/>
          <a:p>
            <a:pPr algn="ctr"/>
            <a:r>
              <a:rPr kumimoji="1" lang="ja-JP" altLang="en-US" sz="1800" b="1" dirty="0">
                <a:latin typeface="HGP明朝B" panose="02020800000000000000" pitchFamily="18" charset="-128"/>
                <a:ea typeface="HGP明朝B" panose="02020800000000000000" pitchFamily="18" charset="-128"/>
              </a:rPr>
              <a:t>～お品書き～</a:t>
            </a:r>
            <a:endParaRPr kumimoji="1" lang="en-US" altLang="ja-JP" sz="1800" b="1" dirty="0">
              <a:latin typeface="HGP明朝B" panose="02020800000000000000" pitchFamily="18" charset="-128"/>
              <a:ea typeface="HGP明朝B" panose="02020800000000000000" pitchFamily="18" charset="-128"/>
            </a:endParaRPr>
          </a:p>
          <a:p>
            <a:r>
              <a:rPr lang="ja-JP" altLang="en-US" sz="1800" b="1" dirty="0">
                <a:latin typeface="HGP明朝B" panose="02020800000000000000" pitchFamily="18" charset="-128"/>
                <a:ea typeface="HGP明朝B" panose="02020800000000000000" pitchFamily="18" charset="-128"/>
              </a:rPr>
              <a:t>・赤飯</a:t>
            </a:r>
            <a:endParaRPr lang="en-US" altLang="ja-JP" sz="1800" b="1" dirty="0">
              <a:latin typeface="HGP明朝B" panose="02020800000000000000" pitchFamily="18" charset="-128"/>
              <a:ea typeface="HGP明朝B" panose="02020800000000000000" pitchFamily="18" charset="-128"/>
            </a:endParaRPr>
          </a:p>
          <a:p>
            <a:r>
              <a:rPr lang="ja-JP" altLang="en-US" sz="1800" b="1" dirty="0">
                <a:latin typeface="HGP明朝B" panose="02020800000000000000" pitchFamily="18" charset="-128"/>
                <a:ea typeface="HGP明朝B" panose="02020800000000000000" pitchFamily="18" charset="-128"/>
              </a:rPr>
              <a:t>・</a:t>
            </a:r>
            <a:r>
              <a:rPr lang="ja-JP" altLang="en-US" sz="1600" b="1" dirty="0">
                <a:latin typeface="HGP明朝B" panose="02020800000000000000" pitchFamily="18" charset="-128"/>
                <a:ea typeface="HGP明朝B" panose="02020800000000000000" pitchFamily="18" charset="-128"/>
              </a:rPr>
              <a:t>ブリの味噌漬け焼き</a:t>
            </a:r>
            <a:endParaRPr lang="en-US" altLang="ja-JP" sz="1600" b="1" dirty="0">
              <a:latin typeface="HGP明朝B" panose="02020800000000000000" pitchFamily="18" charset="-128"/>
              <a:ea typeface="HGP明朝B" panose="02020800000000000000" pitchFamily="18" charset="-128"/>
            </a:endParaRPr>
          </a:p>
          <a:p>
            <a:r>
              <a:rPr lang="ja-JP" altLang="en-US" sz="1800" b="1" dirty="0">
                <a:latin typeface="HGP明朝B" panose="02020800000000000000" pitchFamily="18" charset="-128"/>
                <a:ea typeface="HGP明朝B" panose="02020800000000000000" pitchFamily="18" charset="-128"/>
              </a:rPr>
              <a:t>・小松菜の信田和え</a:t>
            </a:r>
            <a:endParaRPr lang="en-US" altLang="ja-JP" sz="1800" b="1" dirty="0">
              <a:latin typeface="HGP明朝B" panose="02020800000000000000" pitchFamily="18" charset="-128"/>
              <a:ea typeface="HGP明朝B" panose="02020800000000000000" pitchFamily="18" charset="-128"/>
            </a:endParaRPr>
          </a:p>
          <a:p>
            <a:r>
              <a:rPr lang="ja-JP" altLang="en-US" sz="1800" b="1" dirty="0">
                <a:latin typeface="HGP明朝B" panose="02020800000000000000" pitchFamily="18" charset="-128"/>
                <a:ea typeface="HGP明朝B" panose="02020800000000000000" pitchFamily="18" charset="-128"/>
              </a:rPr>
              <a:t>・祝い折（煮物）</a:t>
            </a:r>
            <a:endParaRPr lang="en-US" altLang="ja-JP" sz="1800" b="1" dirty="0">
              <a:latin typeface="HGP明朝B" panose="02020800000000000000" pitchFamily="18" charset="-128"/>
              <a:ea typeface="HGP明朝B" panose="02020800000000000000" pitchFamily="18" charset="-128"/>
            </a:endParaRPr>
          </a:p>
          <a:p>
            <a:r>
              <a:rPr lang="ja-JP" altLang="en-US" sz="1800" b="1" dirty="0">
                <a:latin typeface="HGP明朝B" panose="02020800000000000000" pitchFamily="18" charset="-128"/>
                <a:ea typeface="HGP明朝B" panose="02020800000000000000" pitchFamily="18" charset="-128"/>
              </a:rPr>
              <a:t>・かまぼこ</a:t>
            </a:r>
            <a:endParaRPr lang="en-US" altLang="ja-JP" sz="1800" b="1" dirty="0">
              <a:latin typeface="HGP明朝B" panose="02020800000000000000" pitchFamily="18" charset="-128"/>
              <a:ea typeface="HGP明朝B" panose="02020800000000000000" pitchFamily="18" charset="-128"/>
            </a:endParaRPr>
          </a:p>
          <a:p>
            <a:r>
              <a:rPr lang="ja-JP" altLang="en-US" sz="1800" b="1" dirty="0">
                <a:latin typeface="HGP明朝B" panose="02020800000000000000" pitchFamily="18" charset="-128"/>
                <a:ea typeface="HGP明朝B" panose="02020800000000000000" pitchFamily="18" charset="-128"/>
              </a:rPr>
              <a:t>・昆布巻き</a:t>
            </a:r>
            <a:endParaRPr lang="en-US" altLang="ja-JP" sz="1800" b="1" dirty="0">
              <a:latin typeface="HGP明朝B" panose="02020800000000000000" pitchFamily="18" charset="-128"/>
              <a:ea typeface="HGP明朝B" panose="02020800000000000000" pitchFamily="18" charset="-128"/>
            </a:endParaRPr>
          </a:p>
          <a:p>
            <a:r>
              <a:rPr lang="ja-JP" altLang="en-US" sz="1800" b="1" dirty="0">
                <a:latin typeface="HGP明朝B" panose="02020800000000000000" pitchFamily="18" charset="-128"/>
                <a:ea typeface="HGP明朝B" panose="02020800000000000000" pitchFamily="18" charset="-128"/>
              </a:rPr>
              <a:t>・信田巻き</a:t>
            </a:r>
            <a:endParaRPr lang="en-US" altLang="ja-JP" sz="1800" b="1" dirty="0">
              <a:latin typeface="HGP明朝B" panose="02020800000000000000" pitchFamily="18" charset="-128"/>
              <a:ea typeface="HGP明朝B" panose="02020800000000000000" pitchFamily="18" charset="-128"/>
            </a:endParaRPr>
          </a:p>
          <a:p>
            <a:r>
              <a:rPr lang="ja-JP" altLang="en-US" sz="1800" b="1" dirty="0">
                <a:latin typeface="HGP明朝B" panose="02020800000000000000" pitchFamily="18" charset="-128"/>
                <a:ea typeface="HGP明朝B" panose="02020800000000000000" pitchFamily="18" charset="-128"/>
              </a:rPr>
              <a:t>・伊達巻き</a:t>
            </a:r>
            <a:endParaRPr lang="en-US" altLang="ja-JP" sz="1800" b="1" dirty="0">
              <a:latin typeface="HGP明朝B" panose="02020800000000000000" pitchFamily="18" charset="-128"/>
              <a:ea typeface="HGP明朝B" panose="02020800000000000000" pitchFamily="18" charset="-128"/>
            </a:endParaRPr>
          </a:p>
          <a:p>
            <a:r>
              <a:rPr lang="ja-JP" altLang="en-US" sz="1800" b="1" dirty="0">
                <a:latin typeface="HGP明朝B" panose="02020800000000000000" pitchFamily="18" charset="-128"/>
                <a:ea typeface="HGP明朝B" panose="02020800000000000000" pitchFamily="18" charset="-128"/>
              </a:rPr>
              <a:t>・黒豆</a:t>
            </a:r>
            <a:endParaRPr lang="en-US" altLang="ja-JP" sz="1800" b="1" dirty="0">
              <a:latin typeface="HGP明朝B" panose="02020800000000000000" pitchFamily="18" charset="-128"/>
              <a:ea typeface="HGP明朝B" panose="02020800000000000000" pitchFamily="18" charset="-128"/>
            </a:endParaRPr>
          </a:p>
          <a:p>
            <a:r>
              <a:rPr lang="ja-JP" altLang="en-US" sz="1800" b="1" dirty="0">
                <a:latin typeface="HGP明朝B" panose="02020800000000000000" pitchFamily="18" charset="-128"/>
                <a:ea typeface="HGP明朝B" panose="02020800000000000000" pitchFamily="18" charset="-128"/>
              </a:rPr>
              <a:t>・紅白なます</a:t>
            </a:r>
            <a:endParaRPr lang="en-US" altLang="ja-JP" sz="1800" b="1" dirty="0">
              <a:latin typeface="HGP明朝B" panose="02020800000000000000" pitchFamily="18" charset="-128"/>
              <a:ea typeface="HGP明朝B" panose="02020800000000000000" pitchFamily="18" charset="-128"/>
            </a:endParaRPr>
          </a:p>
          <a:p>
            <a:r>
              <a:rPr lang="ja-JP" altLang="en-US" sz="1800" b="1" dirty="0">
                <a:latin typeface="HGP明朝B" panose="02020800000000000000" pitchFamily="18" charset="-128"/>
                <a:ea typeface="HGP明朝B" panose="02020800000000000000" pitchFamily="18" charset="-128"/>
              </a:rPr>
              <a:t>・栗きんとん</a:t>
            </a:r>
            <a:endParaRPr lang="en-US" altLang="ja-JP" sz="1800" b="1" dirty="0">
              <a:latin typeface="HGP明朝B" panose="02020800000000000000" pitchFamily="18" charset="-128"/>
              <a:ea typeface="HGP明朝B" panose="02020800000000000000" pitchFamily="18" charset="-128"/>
            </a:endParaRPr>
          </a:p>
          <a:p>
            <a:r>
              <a:rPr lang="ja-JP" altLang="en-US" sz="1800" b="1" dirty="0">
                <a:latin typeface="HGP明朝B" panose="02020800000000000000" pitchFamily="18" charset="-128"/>
                <a:ea typeface="HGP明朝B" panose="02020800000000000000" pitchFamily="18" charset="-128"/>
              </a:rPr>
              <a:t>・</a:t>
            </a:r>
            <a:r>
              <a:rPr lang="ja-JP" altLang="en-US" sz="1600" b="1" dirty="0">
                <a:latin typeface="HGP明朝B" panose="02020800000000000000" pitchFamily="18" charset="-128"/>
                <a:ea typeface="HGP明朝B" panose="02020800000000000000" pitchFamily="18" charset="-128"/>
              </a:rPr>
              <a:t>祝い華（ねりきり）</a:t>
            </a:r>
            <a:endParaRPr lang="en-US" altLang="ja-JP" sz="1600" b="1" dirty="0">
              <a:latin typeface="HGP明朝B" panose="02020800000000000000" pitchFamily="18" charset="-128"/>
              <a:ea typeface="HGP明朝B" panose="02020800000000000000" pitchFamily="18" charset="-128"/>
            </a:endParaRPr>
          </a:p>
        </p:txBody>
      </p:sp>
      <p:pic>
        <p:nvPicPr>
          <p:cNvPr id="3" name="図 2">
            <a:extLst>
              <a:ext uri="{FF2B5EF4-FFF2-40B4-BE49-F238E27FC236}">
                <a16:creationId xmlns:a16="http://schemas.microsoft.com/office/drawing/2014/main" id="{2887BED9-B304-EFB6-0805-CF988ED643C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34442" y="5274692"/>
            <a:ext cx="4238517" cy="3178887"/>
          </a:xfrm>
          <a:prstGeom prst="rect">
            <a:avLst/>
          </a:prstGeom>
          <a:effectLst>
            <a:softEdge rad="127000"/>
          </a:effectLst>
        </p:spPr>
      </p:pic>
      <p:pic>
        <p:nvPicPr>
          <p:cNvPr id="6" name="図 5">
            <a:extLst>
              <a:ext uri="{FF2B5EF4-FFF2-40B4-BE49-F238E27FC236}">
                <a16:creationId xmlns:a16="http://schemas.microsoft.com/office/drawing/2014/main" id="{2A625075-F50C-FBBB-83E2-AEEE0A3751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217" y="954212"/>
            <a:ext cx="4238517" cy="3178888"/>
          </a:xfrm>
          <a:prstGeom prst="rect">
            <a:avLst/>
          </a:prstGeom>
          <a:effectLst>
            <a:softEdge rad="127000"/>
          </a:effectLst>
        </p:spPr>
      </p:pic>
    </p:spTree>
    <p:extLst>
      <p:ext uri="{BB962C8B-B14F-4D97-AF65-F5344CB8AC3E}">
        <p14:creationId xmlns:p14="http://schemas.microsoft.com/office/powerpoint/2010/main" val="323266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1">
            <a:extLst>
              <a:ext uri="{FF2B5EF4-FFF2-40B4-BE49-F238E27FC236}">
                <a16:creationId xmlns:a16="http://schemas.microsoft.com/office/drawing/2014/main" id="{9B9D383E-680B-4CB0-9097-4AFD9B21DAC0}"/>
              </a:ext>
            </a:extLst>
          </p:cNvPr>
          <p:cNvSpPr txBox="1">
            <a:spLocks/>
          </p:cNvSpPr>
          <p:nvPr/>
        </p:nvSpPr>
        <p:spPr>
          <a:xfrm>
            <a:off x="265076" y="306139"/>
            <a:ext cx="7115955" cy="542985"/>
          </a:xfrm>
          <a:prstGeom prst="rect">
            <a:avLst/>
          </a:prstGeom>
          <a:solidFill>
            <a:srgbClr val="66CCFF"/>
          </a:solidFill>
        </p:spPr>
        <p:txBody>
          <a:bodyPr vert="horz" lIns="99569" tIns="49785" rIns="99569" bIns="49785" rtlCol="0" anchor="ctr">
            <a:normAutofit fontScale="97500"/>
          </a:bodyPr>
          <a:lstStyle>
            <a:lvl1pPr algn="ctr" defTabSz="995690" rtl="0" eaLnBrk="1" latinLnBrk="0" hangingPunct="1">
              <a:spcBef>
                <a:spcPct val="0"/>
              </a:spcBef>
              <a:buNone/>
              <a:defRPr kumimoji="1" sz="4800" kern="1200">
                <a:solidFill>
                  <a:schemeClr val="tx1"/>
                </a:solidFill>
                <a:latin typeface="+mj-lt"/>
                <a:ea typeface="+mj-ea"/>
                <a:cs typeface="+mj-cs"/>
              </a:defRPr>
            </a:lvl1pPr>
          </a:lstStyle>
          <a:p>
            <a:r>
              <a:rPr lang="ja-JP" altLang="en-US" sz="2500" b="1" dirty="0">
                <a:latin typeface="+mj-ea"/>
              </a:rPr>
              <a:t>クリニカルインディケーター　</a:t>
            </a:r>
            <a:r>
              <a:rPr lang="en-US" altLang="ja-JP" sz="2500" b="1" dirty="0">
                <a:latin typeface="+mj-ea"/>
              </a:rPr>
              <a:t>2022</a:t>
            </a:r>
            <a:r>
              <a:rPr lang="ja-JP" altLang="en-US" sz="2500" b="1" dirty="0">
                <a:latin typeface="+mj-ea"/>
              </a:rPr>
              <a:t>年（令和</a:t>
            </a:r>
            <a:r>
              <a:rPr lang="en-US" altLang="ja-JP" sz="2500" b="1" dirty="0">
                <a:latin typeface="+mj-ea"/>
              </a:rPr>
              <a:t>4</a:t>
            </a:r>
            <a:r>
              <a:rPr lang="ja-JP" altLang="en-US" sz="2500" b="1" dirty="0">
                <a:latin typeface="+mj-ea"/>
              </a:rPr>
              <a:t>年）</a:t>
            </a:r>
          </a:p>
        </p:txBody>
      </p:sp>
      <p:sp>
        <p:nvSpPr>
          <p:cNvPr id="10" name="テキスト ボックス 9">
            <a:extLst>
              <a:ext uri="{FF2B5EF4-FFF2-40B4-BE49-F238E27FC236}">
                <a16:creationId xmlns:a16="http://schemas.microsoft.com/office/drawing/2014/main" id="{F98AA18E-2B04-46A3-80B2-A09D8E95574B}"/>
              </a:ext>
            </a:extLst>
          </p:cNvPr>
          <p:cNvSpPr txBox="1"/>
          <p:nvPr/>
        </p:nvSpPr>
        <p:spPr>
          <a:xfrm>
            <a:off x="478858" y="895903"/>
            <a:ext cx="3252235" cy="276999"/>
          </a:xfrm>
          <a:prstGeom prst="rect">
            <a:avLst/>
          </a:prstGeom>
          <a:noFill/>
          <a:ln>
            <a:noFill/>
          </a:ln>
        </p:spPr>
        <p:txBody>
          <a:bodyPr wrap="square" rtlCol="0">
            <a:spAutoFit/>
          </a:bodyPr>
          <a:lstStyle/>
          <a:p>
            <a:pPr algn="ctr"/>
            <a:r>
              <a:rPr kumimoji="1" lang="ja-JP" altLang="en-US" sz="1200" dirty="0"/>
              <a:t> 前方連携の状況（令和</a:t>
            </a:r>
            <a:r>
              <a:rPr lang="en-US" altLang="ja-JP" sz="1200" dirty="0"/>
              <a:t>4</a:t>
            </a:r>
            <a:r>
              <a:rPr kumimoji="1" lang="ja-JP" altLang="en-US" sz="1200" dirty="0"/>
              <a:t>年</a:t>
            </a:r>
            <a:r>
              <a:rPr kumimoji="1" lang="en-US" altLang="ja-JP" sz="1200" dirty="0"/>
              <a:t>1</a:t>
            </a:r>
            <a:r>
              <a:rPr kumimoji="1" lang="ja-JP" altLang="en-US" sz="1200" dirty="0"/>
              <a:t>月～</a:t>
            </a:r>
            <a:r>
              <a:rPr lang="en-US" altLang="ja-JP" sz="1200" dirty="0"/>
              <a:t>12</a:t>
            </a:r>
            <a:r>
              <a:rPr kumimoji="1" lang="ja-JP" altLang="en-US" sz="1200" dirty="0"/>
              <a:t>月）ｎ＝</a:t>
            </a:r>
            <a:r>
              <a:rPr kumimoji="1" lang="en-US" altLang="ja-JP" sz="1200" dirty="0"/>
              <a:t>201</a:t>
            </a:r>
            <a:endParaRPr lang="en-US" altLang="ja-JP" sz="1200" dirty="0"/>
          </a:p>
        </p:txBody>
      </p:sp>
      <p:sp>
        <p:nvSpPr>
          <p:cNvPr id="11" name="テキスト ボックス 10">
            <a:extLst>
              <a:ext uri="{FF2B5EF4-FFF2-40B4-BE49-F238E27FC236}">
                <a16:creationId xmlns:a16="http://schemas.microsoft.com/office/drawing/2014/main" id="{EB3ECFCD-0595-4A36-9EE1-C1F5597B1657}"/>
              </a:ext>
            </a:extLst>
          </p:cNvPr>
          <p:cNvSpPr txBox="1"/>
          <p:nvPr/>
        </p:nvSpPr>
        <p:spPr>
          <a:xfrm>
            <a:off x="3894199" y="892233"/>
            <a:ext cx="3368267" cy="276999"/>
          </a:xfrm>
          <a:prstGeom prst="rect">
            <a:avLst/>
          </a:prstGeom>
          <a:noFill/>
          <a:ln>
            <a:noFill/>
          </a:ln>
        </p:spPr>
        <p:txBody>
          <a:bodyPr wrap="square" rtlCol="0">
            <a:spAutoFit/>
          </a:bodyPr>
          <a:lstStyle/>
          <a:p>
            <a:pPr algn="ctr"/>
            <a:r>
              <a:rPr kumimoji="1" lang="ja-JP" altLang="en-US" sz="1200" dirty="0"/>
              <a:t>  後方連携の状況（令和</a:t>
            </a:r>
            <a:r>
              <a:rPr lang="en-US" altLang="ja-JP" sz="1200" dirty="0"/>
              <a:t>4</a:t>
            </a:r>
            <a:r>
              <a:rPr lang="ja-JP" altLang="en-US" sz="1200" dirty="0"/>
              <a:t>年</a:t>
            </a:r>
            <a:r>
              <a:rPr lang="en-US" altLang="ja-JP" sz="1200" dirty="0"/>
              <a:t>1</a:t>
            </a:r>
            <a:r>
              <a:rPr lang="ja-JP" altLang="en-US" sz="1200" dirty="0"/>
              <a:t>月～</a:t>
            </a:r>
            <a:r>
              <a:rPr lang="en-US" altLang="ja-JP" sz="1200" dirty="0"/>
              <a:t>12</a:t>
            </a:r>
            <a:r>
              <a:rPr lang="ja-JP" altLang="en-US" sz="1200" dirty="0"/>
              <a:t>月</a:t>
            </a:r>
            <a:r>
              <a:rPr kumimoji="1" lang="ja-JP" altLang="en-US" sz="1200" dirty="0"/>
              <a:t>）　ｎ＝</a:t>
            </a:r>
            <a:r>
              <a:rPr kumimoji="1" lang="en-US" altLang="ja-JP" sz="1200" dirty="0"/>
              <a:t>211</a:t>
            </a:r>
          </a:p>
        </p:txBody>
      </p:sp>
      <p:sp>
        <p:nvSpPr>
          <p:cNvPr id="13" name="テキスト ボックス 12">
            <a:extLst>
              <a:ext uri="{FF2B5EF4-FFF2-40B4-BE49-F238E27FC236}">
                <a16:creationId xmlns:a16="http://schemas.microsoft.com/office/drawing/2014/main" id="{951CE754-E621-4A23-BAF2-3F82C8825662}"/>
              </a:ext>
            </a:extLst>
          </p:cNvPr>
          <p:cNvSpPr txBox="1"/>
          <p:nvPr/>
        </p:nvSpPr>
        <p:spPr>
          <a:xfrm>
            <a:off x="497306" y="4026105"/>
            <a:ext cx="3233787" cy="276999"/>
          </a:xfrm>
          <a:prstGeom prst="rect">
            <a:avLst/>
          </a:prstGeom>
          <a:noFill/>
          <a:ln>
            <a:noFill/>
          </a:ln>
        </p:spPr>
        <p:txBody>
          <a:bodyPr wrap="square" rtlCol="0">
            <a:spAutoFit/>
          </a:bodyPr>
          <a:lstStyle/>
          <a:p>
            <a:pPr algn="ctr"/>
            <a:r>
              <a:rPr kumimoji="1" lang="ja-JP" altLang="en-US" sz="1200" dirty="0"/>
              <a:t>医療区分（＊</a:t>
            </a:r>
            <a:r>
              <a:rPr kumimoji="1" lang="en-US" altLang="ja-JP" sz="1200" dirty="0"/>
              <a:t>1</a:t>
            </a:r>
            <a:r>
              <a:rPr kumimoji="1" lang="ja-JP" altLang="en-US" sz="1200" dirty="0"/>
              <a:t>）別入院患者の割合</a:t>
            </a:r>
          </a:p>
        </p:txBody>
      </p:sp>
      <p:sp>
        <p:nvSpPr>
          <p:cNvPr id="14" name="タイトル 13">
            <a:extLst>
              <a:ext uri="{FF2B5EF4-FFF2-40B4-BE49-F238E27FC236}">
                <a16:creationId xmlns:a16="http://schemas.microsoft.com/office/drawing/2014/main" id="{9D55C736-2112-40AF-9F4C-058B97FB00AD}"/>
              </a:ext>
            </a:extLst>
          </p:cNvPr>
          <p:cNvSpPr txBox="1">
            <a:spLocks noGrp="1"/>
          </p:cNvSpPr>
          <p:nvPr>
            <p:ph type="ctrTitle"/>
          </p:nvPr>
        </p:nvSpPr>
        <p:spPr>
          <a:xfrm>
            <a:off x="3897153" y="4026105"/>
            <a:ext cx="3368267" cy="285208"/>
          </a:xfrm>
          <a:prstGeom prst="rect">
            <a:avLst/>
          </a:prstGeom>
          <a:noFill/>
          <a:ln>
            <a:noFill/>
          </a:ln>
        </p:spPr>
        <p:txBody>
          <a:bodyPr wrap="square" rtlCol="0">
            <a:spAutoFit/>
          </a:bodyPr>
          <a:lstStyle/>
          <a:p>
            <a:r>
              <a:rPr kumimoji="1" lang="ja-JP" altLang="en-US" sz="1200" dirty="0"/>
              <a:t>疾患別リハビリテーション（＊</a:t>
            </a:r>
            <a:r>
              <a:rPr kumimoji="1" lang="en-US" altLang="ja-JP" sz="1200" dirty="0"/>
              <a:t>2</a:t>
            </a:r>
            <a:r>
              <a:rPr kumimoji="1" lang="ja-JP" altLang="en-US" sz="1200" dirty="0"/>
              <a:t>）実施単位数</a:t>
            </a:r>
          </a:p>
        </p:txBody>
      </p:sp>
      <p:sp>
        <p:nvSpPr>
          <p:cNvPr id="15" name="タイトル 13">
            <a:extLst>
              <a:ext uri="{FF2B5EF4-FFF2-40B4-BE49-F238E27FC236}">
                <a16:creationId xmlns:a16="http://schemas.microsoft.com/office/drawing/2014/main" id="{26DFA3C5-9D0C-4986-BF28-DBBAD27C84DE}"/>
              </a:ext>
            </a:extLst>
          </p:cNvPr>
          <p:cNvSpPr txBox="1">
            <a:spLocks/>
          </p:cNvSpPr>
          <p:nvPr/>
        </p:nvSpPr>
        <p:spPr>
          <a:xfrm>
            <a:off x="517556" y="7125505"/>
            <a:ext cx="3194265" cy="285208"/>
          </a:xfrm>
          <a:prstGeom prst="rect">
            <a:avLst/>
          </a:prstGeom>
          <a:noFill/>
          <a:ln>
            <a:noFill/>
          </a:ln>
        </p:spPr>
        <p:txBody>
          <a:bodyPr vert="horz" wrap="square" lIns="99569" tIns="49785" rIns="99569" bIns="49785" rtlCol="0" anchor="ctr">
            <a:spAutoFit/>
          </a:bodyPr>
          <a:lstStyle>
            <a:lvl1pPr algn="ctr" defTabSz="995690" rtl="0" eaLnBrk="1" latinLnBrk="0" hangingPunct="1">
              <a:spcBef>
                <a:spcPct val="0"/>
              </a:spcBef>
              <a:buNone/>
              <a:defRPr kumimoji="1" sz="4800" kern="1200">
                <a:solidFill>
                  <a:schemeClr val="tx1"/>
                </a:solidFill>
                <a:latin typeface="+mj-lt"/>
                <a:ea typeface="+mj-ea"/>
                <a:cs typeface="+mj-cs"/>
              </a:defRPr>
            </a:lvl1pPr>
          </a:lstStyle>
          <a:p>
            <a:r>
              <a:rPr lang="ja-JP" altLang="en-US" sz="1200" dirty="0"/>
              <a:t>軽快退院患者におけるＦＩＭ（＊</a:t>
            </a:r>
            <a:r>
              <a:rPr lang="en-US" altLang="ja-JP" sz="1200" dirty="0"/>
              <a:t>3</a:t>
            </a:r>
            <a:r>
              <a:rPr lang="ja-JP" altLang="en-US" sz="1200" dirty="0"/>
              <a:t>）改善値</a:t>
            </a:r>
          </a:p>
        </p:txBody>
      </p:sp>
      <p:sp>
        <p:nvSpPr>
          <p:cNvPr id="16" name="タイトル 13">
            <a:extLst>
              <a:ext uri="{FF2B5EF4-FFF2-40B4-BE49-F238E27FC236}">
                <a16:creationId xmlns:a16="http://schemas.microsoft.com/office/drawing/2014/main" id="{73F30D81-DE25-455D-AE4D-07A5059756A1}"/>
              </a:ext>
            </a:extLst>
          </p:cNvPr>
          <p:cNvSpPr txBox="1">
            <a:spLocks/>
          </p:cNvSpPr>
          <p:nvPr/>
        </p:nvSpPr>
        <p:spPr>
          <a:xfrm>
            <a:off x="3788239" y="7290973"/>
            <a:ext cx="3528392" cy="2917339"/>
          </a:xfrm>
          <a:prstGeom prst="rect">
            <a:avLst/>
          </a:prstGeom>
          <a:noFill/>
          <a:ln>
            <a:noFill/>
          </a:ln>
        </p:spPr>
        <p:txBody>
          <a:bodyPr vert="horz" wrap="square" lIns="99569" tIns="49785" rIns="99569" bIns="49785" rtlCol="0" anchor="ctr">
            <a:spAutoFit/>
          </a:bodyPr>
          <a:lstStyle>
            <a:lvl1pPr algn="ctr" defTabSz="995690" rtl="0" eaLnBrk="1" latinLnBrk="0" hangingPunct="1">
              <a:spcBef>
                <a:spcPct val="0"/>
              </a:spcBef>
              <a:buNone/>
              <a:defRPr kumimoji="1" sz="4800" kern="1200">
                <a:solidFill>
                  <a:schemeClr val="tx1"/>
                </a:solidFill>
                <a:latin typeface="+mj-lt"/>
                <a:ea typeface="+mj-ea"/>
                <a:cs typeface="+mj-cs"/>
              </a:defRPr>
            </a:lvl1pPr>
          </a:lstStyle>
          <a:p>
            <a:pPr algn="ctr"/>
            <a:r>
              <a:rPr lang="ja-JP" altLang="ja-JP" sz="1200" dirty="0">
                <a:effectLst/>
                <a:latin typeface="Century" panose="02040604050505020304" pitchFamily="18" charset="0"/>
                <a:ea typeface="UD デジタル 教科書体 NP-R" panose="02020400000000000000" pitchFamily="18" charset="-128"/>
                <a:cs typeface="Times New Roman" panose="02020603050405020304" pitchFamily="18" charset="0"/>
              </a:rPr>
              <a:t>参考）グラフ内の用語説明</a:t>
            </a:r>
            <a:endParaRPr lang="ja-JP" altLang="ja-JP" sz="12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300"/>
              </a:lnSpc>
            </a:pPr>
            <a:r>
              <a:rPr lang="ja-JP" altLang="ja-JP" sz="1200" u="sng" dirty="0">
                <a:solidFill>
                  <a:srgbClr val="C00000"/>
                </a:solidFill>
                <a:effectLst/>
                <a:latin typeface="Century" panose="02040604050505020304" pitchFamily="18" charset="0"/>
                <a:ea typeface="UD デジタル 教科書体 NP-R" panose="02020400000000000000" pitchFamily="18" charset="-128"/>
                <a:cs typeface="Times New Roman" panose="02020603050405020304" pitchFamily="18" charset="0"/>
              </a:rPr>
              <a:t>＊</a:t>
            </a:r>
            <a:r>
              <a:rPr lang="en-US" altLang="ja-JP" sz="1200" u="sng" dirty="0">
                <a:solidFill>
                  <a:srgbClr val="C00000"/>
                </a:solidFill>
                <a:effectLst/>
                <a:latin typeface="Century" panose="02040604050505020304" pitchFamily="18" charset="0"/>
                <a:ea typeface="UD デジタル 教科書体 NP-R" panose="02020400000000000000" pitchFamily="18" charset="-128"/>
                <a:cs typeface="Times New Roman" panose="02020603050405020304" pitchFamily="18" charset="0"/>
              </a:rPr>
              <a:t>1</a:t>
            </a:r>
            <a:r>
              <a:rPr lang="ja-JP" altLang="ja-JP" sz="1200" u="sng" dirty="0">
                <a:solidFill>
                  <a:srgbClr val="C00000"/>
                </a:solidFill>
                <a:effectLst/>
                <a:latin typeface="Century" panose="02040604050505020304" pitchFamily="18" charset="0"/>
                <a:ea typeface="UD デジタル 教科書体 NP-R" panose="02020400000000000000" pitchFamily="18" charset="-128"/>
                <a:cs typeface="Times New Roman" panose="02020603050405020304" pitchFamily="18" charset="0"/>
              </a:rPr>
              <a:t>「医療区分」</a:t>
            </a:r>
            <a:endParaRPr lang="ja-JP" altLang="ja-JP" sz="12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pPr>
            <a:r>
              <a:rPr lang="ja-JP" altLang="ja-JP" sz="1200" dirty="0">
                <a:effectLst/>
                <a:latin typeface="Century" panose="02040604050505020304" pitchFamily="18" charset="0"/>
                <a:ea typeface="UD デジタル 教科書体 NP-R" panose="02020400000000000000" pitchFamily="18" charset="-128"/>
                <a:cs typeface="Times New Roman" panose="02020603050405020304" pitchFamily="18" charset="0"/>
              </a:rPr>
              <a:t>医療療養病床に入院された患者様の入院基本料において、医療の必要度を３段階で表したものです。</a:t>
            </a:r>
            <a:endParaRPr lang="ja-JP" altLang="ja-JP" sz="12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pPr>
            <a:r>
              <a:rPr lang="ja-JP" altLang="ja-JP" sz="1200" dirty="0">
                <a:effectLst/>
                <a:latin typeface="Century" panose="02040604050505020304" pitchFamily="18" charset="0"/>
                <a:ea typeface="UD デジタル 教科書体 NP-R" panose="02020400000000000000" pitchFamily="18" charset="-128"/>
                <a:cs typeface="Times New Roman" panose="02020603050405020304" pitchFamily="18" charset="0"/>
              </a:rPr>
              <a:t>「医療区分１・２・３」と、数が多くなるほど医療が必要となります。</a:t>
            </a:r>
            <a:endParaRPr lang="ja-JP" altLang="ja-JP" sz="12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pPr>
            <a:r>
              <a:rPr lang="ja-JP" altLang="ja-JP" sz="1200" dirty="0">
                <a:effectLst/>
                <a:latin typeface="Century" panose="02040604050505020304" pitchFamily="18" charset="0"/>
                <a:ea typeface="UD デジタル 教科書体 NP-R" panose="02020400000000000000" pitchFamily="18" charset="-128"/>
                <a:cs typeface="Times New Roman" panose="02020603050405020304" pitchFamily="18" charset="0"/>
              </a:rPr>
              <a:t>例えば、中心静脈栄養、呼吸器装着、指定難病、</a:t>
            </a:r>
            <a:r>
              <a:rPr lang="en-US" altLang="ja-JP" sz="1200" dirty="0">
                <a:effectLst/>
                <a:latin typeface="Century" panose="02040604050505020304" pitchFamily="18" charset="0"/>
                <a:ea typeface="UD デジタル 教科書体 NP-R" panose="02020400000000000000" pitchFamily="18" charset="-128"/>
                <a:cs typeface="Times New Roman" panose="02020603050405020304" pitchFamily="18" charset="0"/>
              </a:rPr>
              <a:t>24</a:t>
            </a:r>
            <a:r>
              <a:rPr lang="ja-JP" altLang="ja-JP" sz="1200" dirty="0">
                <a:effectLst/>
                <a:latin typeface="Century" panose="02040604050505020304" pitchFamily="18" charset="0"/>
                <a:ea typeface="UD デジタル 教科書体 NP-R" panose="02020400000000000000" pitchFamily="18" charset="-128"/>
                <a:cs typeface="Times New Roman" panose="02020603050405020304" pitchFamily="18" charset="0"/>
              </a:rPr>
              <a:t>時間の観察が必要な患者様は、医療区分</a:t>
            </a:r>
            <a:r>
              <a:rPr lang="en-US" altLang="ja-JP" sz="1200" dirty="0">
                <a:effectLst/>
                <a:latin typeface="Century" panose="02040604050505020304" pitchFamily="18" charset="0"/>
                <a:ea typeface="UD デジタル 教科書体 NP-R" panose="02020400000000000000" pitchFamily="18" charset="-128"/>
                <a:cs typeface="Times New Roman" panose="02020603050405020304" pitchFamily="18" charset="0"/>
              </a:rPr>
              <a:t>3</a:t>
            </a:r>
            <a:r>
              <a:rPr lang="ja-JP" altLang="ja-JP" sz="1200" dirty="0">
                <a:effectLst/>
                <a:latin typeface="Century" panose="02040604050505020304" pitchFamily="18" charset="0"/>
                <a:ea typeface="UD デジタル 教科書体 NP-R" panose="02020400000000000000" pitchFamily="18" charset="-128"/>
                <a:cs typeface="Times New Roman" panose="02020603050405020304" pitchFamily="18" charset="0"/>
              </a:rPr>
              <a:t>となります。</a:t>
            </a:r>
            <a:endParaRPr lang="ja-JP" altLang="ja-JP" sz="12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pPr>
            <a:r>
              <a:rPr lang="ja-JP" altLang="ja-JP" sz="1200" u="sng" dirty="0">
                <a:solidFill>
                  <a:srgbClr val="C00000"/>
                </a:solidFill>
                <a:effectLst/>
                <a:latin typeface="Century" panose="02040604050505020304" pitchFamily="18" charset="0"/>
                <a:ea typeface="UD デジタル 教科書体 NP-R" panose="02020400000000000000" pitchFamily="18" charset="-128"/>
                <a:cs typeface="Times New Roman" panose="02020603050405020304" pitchFamily="18" charset="0"/>
              </a:rPr>
              <a:t>＊</a:t>
            </a:r>
            <a:r>
              <a:rPr lang="en-US" altLang="ja-JP" sz="1200" u="sng" dirty="0">
                <a:solidFill>
                  <a:srgbClr val="C00000"/>
                </a:solidFill>
                <a:effectLst/>
                <a:latin typeface="Century" panose="02040604050505020304" pitchFamily="18" charset="0"/>
                <a:ea typeface="UD デジタル 教科書体 NP-R" panose="02020400000000000000" pitchFamily="18" charset="-128"/>
                <a:cs typeface="Times New Roman" panose="02020603050405020304" pitchFamily="18" charset="0"/>
              </a:rPr>
              <a:t>2</a:t>
            </a:r>
            <a:r>
              <a:rPr lang="ja-JP" altLang="ja-JP" sz="1200" u="sng" dirty="0">
                <a:solidFill>
                  <a:srgbClr val="C00000"/>
                </a:solidFill>
                <a:effectLst/>
                <a:latin typeface="Century" panose="02040604050505020304" pitchFamily="18" charset="0"/>
                <a:ea typeface="UD デジタル 教科書体 NP-R" panose="02020400000000000000" pitchFamily="18" charset="-128"/>
                <a:cs typeface="Times New Roman" panose="02020603050405020304" pitchFamily="18" charset="0"/>
              </a:rPr>
              <a:t>「疾患別リハビリテーション」</a:t>
            </a:r>
            <a:endParaRPr lang="ja-JP" altLang="ja-JP" sz="12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pPr>
            <a:r>
              <a:rPr lang="ja-JP" altLang="ja-JP" sz="1200" dirty="0">
                <a:effectLst/>
                <a:latin typeface="Century" panose="02040604050505020304" pitchFamily="18" charset="0"/>
                <a:ea typeface="UD デジタル 教科書体 NP-R" panose="02020400000000000000" pitchFamily="18" charset="-128"/>
                <a:cs typeface="Times New Roman" panose="02020603050405020304" pitchFamily="18" charset="0"/>
              </a:rPr>
              <a:t>主となるリハビリの治療内容に応じて医師が判断して行います。</a:t>
            </a:r>
            <a:r>
              <a:rPr lang="en-US" altLang="ja-JP" sz="1200" dirty="0">
                <a:effectLst/>
                <a:latin typeface="Century" panose="02040604050505020304" pitchFamily="18" charset="0"/>
                <a:ea typeface="UD デジタル 教科書体 NP-R" panose="02020400000000000000" pitchFamily="18" charset="-128"/>
                <a:cs typeface="Times New Roman" panose="02020603050405020304" pitchFamily="18" charset="0"/>
              </a:rPr>
              <a:t>1</a:t>
            </a:r>
            <a:r>
              <a:rPr lang="ja-JP" altLang="ja-JP" sz="1200" dirty="0">
                <a:effectLst/>
                <a:latin typeface="Century" panose="02040604050505020304" pitchFamily="18" charset="0"/>
                <a:ea typeface="UD デジタル 教科書体 NP-R" panose="02020400000000000000" pitchFamily="18" charset="-128"/>
                <a:cs typeface="Times New Roman" panose="02020603050405020304" pitchFamily="18" charset="0"/>
              </a:rPr>
              <a:t>単位は</a:t>
            </a:r>
            <a:r>
              <a:rPr lang="en-US" altLang="ja-JP" sz="1200" dirty="0">
                <a:effectLst/>
                <a:latin typeface="Century" panose="02040604050505020304" pitchFamily="18" charset="0"/>
                <a:ea typeface="UD デジタル 教科書体 NP-R" panose="02020400000000000000" pitchFamily="18" charset="-128"/>
                <a:cs typeface="Times New Roman" panose="02020603050405020304" pitchFamily="18" charset="0"/>
              </a:rPr>
              <a:t>20</a:t>
            </a:r>
            <a:r>
              <a:rPr lang="ja-JP" altLang="ja-JP" sz="1200" dirty="0">
                <a:effectLst/>
                <a:latin typeface="Century" panose="02040604050505020304" pitchFamily="18" charset="0"/>
                <a:ea typeface="UD デジタル 教科書体 NP-R" panose="02020400000000000000" pitchFamily="18" charset="-128"/>
                <a:cs typeface="Times New Roman" panose="02020603050405020304" pitchFamily="18" charset="0"/>
              </a:rPr>
              <a:t>分です。</a:t>
            </a:r>
            <a:endParaRPr lang="ja-JP" altLang="ja-JP" sz="12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pPr>
            <a:r>
              <a:rPr lang="ja-JP" altLang="ja-JP" sz="1200" u="sng" dirty="0">
                <a:solidFill>
                  <a:srgbClr val="C00000"/>
                </a:solidFill>
                <a:effectLst/>
                <a:latin typeface="Century" panose="02040604050505020304" pitchFamily="18" charset="0"/>
                <a:ea typeface="UD デジタル 教科書体 NP-R" panose="02020400000000000000" pitchFamily="18" charset="-128"/>
                <a:cs typeface="Times New Roman" panose="02020603050405020304" pitchFamily="18" charset="0"/>
              </a:rPr>
              <a:t>＊</a:t>
            </a:r>
            <a:r>
              <a:rPr lang="en-US" altLang="ja-JP" sz="1200" u="sng" dirty="0">
                <a:solidFill>
                  <a:srgbClr val="C00000"/>
                </a:solidFill>
                <a:effectLst/>
                <a:latin typeface="Century" panose="02040604050505020304" pitchFamily="18" charset="0"/>
                <a:ea typeface="UD デジタル 教科書体 NP-R" panose="02020400000000000000" pitchFamily="18" charset="-128"/>
                <a:cs typeface="Times New Roman" panose="02020603050405020304" pitchFamily="18" charset="0"/>
              </a:rPr>
              <a:t>3</a:t>
            </a:r>
            <a:r>
              <a:rPr lang="ja-JP" altLang="ja-JP" sz="1200" u="sng" dirty="0">
                <a:solidFill>
                  <a:srgbClr val="C00000"/>
                </a:solidFill>
                <a:effectLst/>
                <a:latin typeface="Century" panose="02040604050505020304" pitchFamily="18" charset="0"/>
                <a:ea typeface="UD デジタル 教科書体 NP-R" panose="02020400000000000000" pitchFamily="18" charset="-128"/>
                <a:cs typeface="Times New Roman" panose="02020603050405020304" pitchFamily="18" charset="0"/>
              </a:rPr>
              <a:t>「</a:t>
            </a:r>
            <a:r>
              <a:rPr lang="en-US" altLang="ja-JP" sz="1200" u="sng" dirty="0">
                <a:solidFill>
                  <a:srgbClr val="C00000"/>
                </a:solidFill>
                <a:effectLst/>
                <a:latin typeface="Century" panose="02040604050505020304" pitchFamily="18" charset="0"/>
                <a:ea typeface="UD デジタル 教科書体 NP-R" panose="02020400000000000000" pitchFamily="18" charset="-128"/>
                <a:cs typeface="Times New Roman" panose="02020603050405020304" pitchFamily="18" charset="0"/>
              </a:rPr>
              <a:t>FIM</a:t>
            </a:r>
            <a:r>
              <a:rPr lang="ja-JP" altLang="ja-JP" sz="1200" u="sng" dirty="0">
                <a:solidFill>
                  <a:srgbClr val="C00000"/>
                </a:solidFill>
                <a:effectLst/>
                <a:latin typeface="Century" panose="02040604050505020304" pitchFamily="18" charset="0"/>
                <a:ea typeface="UD デジタル 教科書体 NP-R" panose="02020400000000000000" pitchFamily="18" charset="-128"/>
                <a:cs typeface="Times New Roman" panose="02020603050405020304" pitchFamily="18" charset="0"/>
              </a:rPr>
              <a:t>」</a:t>
            </a:r>
            <a:endParaRPr lang="ja-JP" altLang="ja-JP" sz="12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pPr>
            <a:r>
              <a:rPr lang="ja-JP" altLang="ja-JP" sz="1200" dirty="0">
                <a:effectLst/>
                <a:latin typeface="Century" panose="02040604050505020304" pitchFamily="18" charset="0"/>
                <a:ea typeface="UD デジタル 教科書体 NP-R" panose="02020400000000000000" pitchFamily="18" charset="-128"/>
                <a:cs typeface="Times New Roman" panose="02020603050405020304" pitchFamily="18" charset="0"/>
              </a:rPr>
              <a:t>世界共通の</a:t>
            </a:r>
            <a:r>
              <a:rPr lang="en-US" altLang="ja-JP" sz="1200" dirty="0">
                <a:effectLst/>
                <a:latin typeface="Century" panose="02040604050505020304" pitchFamily="18" charset="0"/>
                <a:ea typeface="UD デジタル 教科書体 NP-R" panose="02020400000000000000" pitchFamily="18" charset="-128"/>
                <a:cs typeface="Times New Roman" panose="02020603050405020304" pitchFamily="18" charset="0"/>
              </a:rPr>
              <a:t>ADL</a:t>
            </a:r>
            <a:r>
              <a:rPr lang="ja-JP" altLang="ja-JP" sz="1200" dirty="0">
                <a:effectLst/>
                <a:latin typeface="Century" panose="02040604050505020304" pitchFamily="18" charset="0"/>
                <a:ea typeface="UD デジタル 教科書体 NP-R" panose="02020400000000000000" pitchFamily="18" charset="-128"/>
                <a:cs typeface="Times New Roman" panose="02020603050405020304" pitchFamily="18" charset="0"/>
              </a:rPr>
              <a:t>（日常生活動作）評価表です。指標として</a:t>
            </a:r>
            <a:r>
              <a:rPr lang="en-US" altLang="ja-JP" sz="1200" dirty="0">
                <a:effectLst/>
                <a:latin typeface="Century" panose="02040604050505020304" pitchFamily="18" charset="0"/>
                <a:ea typeface="UD デジタル 教科書体 NP-R" panose="02020400000000000000" pitchFamily="18" charset="-128"/>
                <a:cs typeface="Times New Roman" panose="02020603050405020304" pitchFamily="18" charset="0"/>
              </a:rPr>
              <a:t>110</a:t>
            </a:r>
            <a:r>
              <a:rPr lang="ja-JP" altLang="ja-JP" sz="1200" dirty="0">
                <a:effectLst/>
                <a:latin typeface="Century" panose="02040604050505020304" pitchFamily="18" charset="0"/>
                <a:ea typeface="UD デジタル 教科書体 NP-R" panose="02020400000000000000" pitchFamily="18" charset="-128"/>
                <a:cs typeface="Times New Roman" panose="02020603050405020304" pitchFamily="18" charset="0"/>
              </a:rPr>
              <a:t>点以上で介助に必要な時間は</a:t>
            </a:r>
            <a:r>
              <a:rPr lang="en-US" altLang="ja-JP" sz="1200" dirty="0">
                <a:effectLst/>
                <a:latin typeface="Century" panose="02040604050505020304" pitchFamily="18" charset="0"/>
                <a:ea typeface="UD デジタル 教科書体 NP-R" panose="02020400000000000000" pitchFamily="18" charset="-128"/>
                <a:cs typeface="Times New Roman" panose="02020603050405020304" pitchFamily="18" charset="0"/>
              </a:rPr>
              <a:t>0</a:t>
            </a:r>
            <a:r>
              <a:rPr lang="ja-JP" altLang="ja-JP" sz="1200" dirty="0">
                <a:effectLst/>
                <a:latin typeface="Century" panose="02040604050505020304" pitchFamily="18" charset="0"/>
                <a:ea typeface="UD デジタル 教科書体 NP-R" panose="02020400000000000000" pitchFamily="18" charset="-128"/>
                <a:cs typeface="Times New Roman" panose="02020603050405020304" pitchFamily="18" charset="0"/>
              </a:rPr>
              <a:t>分です。点数が低くなるほど、介助に必要な時間は長くなります。最低</a:t>
            </a:r>
            <a:r>
              <a:rPr lang="en-US" altLang="ja-JP" sz="1200" dirty="0">
                <a:effectLst/>
                <a:latin typeface="Century" panose="02040604050505020304" pitchFamily="18" charset="0"/>
                <a:ea typeface="UD デジタル 教科書体 NP-R" panose="02020400000000000000" pitchFamily="18" charset="-128"/>
                <a:cs typeface="Times New Roman" panose="02020603050405020304" pitchFamily="18" charset="0"/>
              </a:rPr>
              <a:t>18</a:t>
            </a:r>
            <a:r>
              <a:rPr lang="ja-JP" altLang="ja-JP" sz="1200" dirty="0">
                <a:effectLst/>
                <a:latin typeface="Century" panose="02040604050505020304" pitchFamily="18" charset="0"/>
                <a:ea typeface="UD デジタル 教科書体 NP-R" panose="02020400000000000000" pitchFamily="18" charset="-128"/>
                <a:cs typeface="Times New Roman" panose="02020603050405020304" pitchFamily="18" charset="0"/>
              </a:rPr>
              <a:t>点、最高</a:t>
            </a:r>
            <a:r>
              <a:rPr lang="en-US" altLang="ja-JP" sz="1200" dirty="0">
                <a:effectLst/>
                <a:latin typeface="Century" panose="02040604050505020304" pitchFamily="18" charset="0"/>
                <a:ea typeface="UD デジタル 教科書体 NP-R" panose="02020400000000000000" pitchFamily="18" charset="-128"/>
                <a:cs typeface="Times New Roman" panose="02020603050405020304" pitchFamily="18" charset="0"/>
              </a:rPr>
              <a:t>126</a:t>
            </a:r>
            <a:r>
              <a:rPr lang="ja-JP" altLang="ja-JP" sz="1200" dirty="0">
                <a:effectLst/>
                <a:latin typeface="Century" panose="02040604050505020304" pitchFamily="18" charset="0"/>
                <a:ea typeface="UD デジタル 教科書体 NP-R" panose="02020400000000000000" pitchFamily="18" charset="-128"/>
                <a:cs typeface="Times New Roman" panose="02020603050405020304" pitchFamily="18" charset="0"/>
              </a:rPr>
              <a:t>点です。</a:t>
            </a:r>
            <a:endParaRPr lang="ja-JP" altLang="ja-JP" sz="12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2" name="正方形/長方形 11">
            <a:extLst>
              <a:ext uri="{FF2B5EF4-FFF2-40B4-BE49-F238E27FC236}">
                <a16:creationId xmlns:a16="http://schemas.microsoft.com/office/drawing/2014/main" id="{C649AA1B-5757-49D1-BC41-CB256D8262BB}"/>
              </a:ext>
            </a:extLst>
          </p:cNvPr>
          <p:cNvSpPr/>
          <p:nvPr/>
        </p:nvSpPr>
        <p:spPr>
          <a:xfrm>
            <a:off x="470185" y="1152451"/>
            <a:ext cx="3260908" cy="2822245"/>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9AF485D3-6952-41B5-ADBB-D7B2E1BCB99D}"/>
              </a:ext>
            </a:extLst>
          </p:cNvPr>
          <p:cNvSpPr/>
          <p:nvPr/>
        </p:nvSpPr>
        <p:spPr>
          <a:xfrm>
            <a:off x="497306" y="7402721"/>
            <a:ext cx="3260908" cy="2822245"/>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8ECE9C8F-88FE-D938-03B4-8E05AABCC5ED}"/>
              </a:ext>
            </a:extLst>
          </p:cNvPr>
          <p:cNvPicPr>
            <a:picLocks noChangeAspect="1"/>
          </p:cNvPicPr>
          <p:nvPr/>
        </p:nvPicPr>
        <p:blipFill>
          <a:blip r:embed="rId2"/>
          <a:stretch>
            <a:fillRect/>
          </a:stretch>
        </p:blipFill>
        <p:spPr>
          <a:xfrm>
            <a:off x="3905826" y="1133458"/>
            <a:ext cx="3368267" cy="2823717"/>
          </a:xfrm>
          <a:prstGeom prst="rect">
            <a:avLst/>
          </a:prstGeom>
        </p:spPr>
      </p:pic>
      <p:sp>
        <p:nvSpPr>
          <p:cNvPr id="18" name="正方形/長方形 17">
            <a:extLst>
              <a:ext uri="{FF2B5EF4-FFF2-40B4-BE49-F238E27FC236}">
                <a16:creationId xmlns:a16="http://schemas.microsoft.com/office/drawing/2014/main" id="{06E704DC-B3E7-4EFA-A6C0-67AFC3C5AE17}"/>
              </a:ext>
            </a:extLst>
          </p:cNvPr>
          <p:cNvSpPr/>
          <p:nvPr/>
        </p:nvSpPr>
        <p:spPr>
          <a:xfrm>
            <a:off x="497306" y="4303477"/>
            <a:ext cx="3260908" cy="2822245"/>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491B2CD7-559F-4E7D-9A03-74717326AEA0}"/>
              </a:ext>
            </a:extLst>
          </p:cNvPr>
          <p:cNvSpPr/>
          <p:nvPr/>
        </p:nvSpPr>
        <p:spPr>
          <a:xfrm>
            <a:off x="3897153" y="4293899"/>
            <a:ext cx="3368267" cy="282371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23AC398B-B148-E241-BE15-2F5A0C13BB24}"/>
              </a:ext>
            </a:extLst>
          </p:cNvPr>
          <p:cNvPicPr>
            <a:picLocks noChangeAspect="1"/>
          </p:cNvPicPr>
          <p:nvPr/>
        </p:nvPicPr>
        <p:blipFill>
          <a:blip r:embed="rId3"/>
          <a:stretch>
            <a:fillRect/>
          </a:stretch>
        </p:blipFill>
        <p:spPr>
          <a:xfrm>
            <a:off x="3957053" y="1200331"/>
            <a:ext cx="3265812" cy="2656665"/>
          </a:xfrm>
          <a:prstGeom prst="rect">
            <a:avLst/>
          </a:prstGeom>
        </p:spPr>
      </p:pic>
      <p:pic>
        <p:nvPicPr>
          <p:cNvPr id="6" name="図 5">
            <a:extLst>
              <a:ext uri="{FF2B5EF4-FFF2-40B4-BE49-F238E27FC236}">
                <a16:creationId xmlns:a16="http://schemas.microsoft.com/office/drawing/2014/main" id="{A2F425B3-591C-B6E0-3C53-5C64B22A1B3F}"/>
              </a:ext>
            </a:extLst>
          </p:cNvPr>
          <p:cNvPicPr>
            <a:picLocks noChangeAspect="1"/>
          </p:cNvPicPr>
          <p:nvPr/>
        </p:nvPicPr>
        <p:blipFill>
          <a:blip r:embed="rId4"/>
          <a:stretch>
            <a:fillRect/>
          </a:stretch>
        </p:blipFill>
        <p:spPr>
          <a:xfrm>
            <a:off x="517555" y="1204938"/>
            <a:ext cx="3194265" cy="2684674"/>
          </a:xfrm>
          <a:prstGeom prst="rect">
            <a:avLst/>
          </a:prstGeom>
        </p:spPr>
      </p:pic>
      <p:pic>
        <p:nvPicPr>
          <p:cNvPr id="7" name="図 6">
            <a:extLst>
              <a:ext uri="{FF2B5EF4-FFF2-40B4-BE49-F238E27FC236}">
                <a16:creationId xmlns:a16="http://schemas.microsoft.com/office/drawing/2014/main" id="{AD015C96-3499-1BAF-D60E-C9E1505CAB80}"/>
              </a:ext>
            </a:extLst>
          </p:cNvPr>
          <p:cNvPicPr>
            <a:picLocks noChangeAspect="1"/>
          </p:cNvPicPr>
          <p:nvPr/>
        </p:nvPicPr>
        <p:blipFill>
          <a:blip r:embed="rId5"/>
          <a:stretch>
            <a:fillRect/>
          </a:stretch>
        </p:blipFill>
        <p:spPr>
          <a:xfrm>
            <a:off x="554027" y="4354513"/>
            <a:ext cx="3157793" cy="2700171"/>
          </a:xfrm>
          <a:prstGeom prst="rect">
            <a:avLst/>
          </a:prstGeom>
        </p:spPr>
      </p:pic>
      <p:pic>
        <p:nvPicPr>
          <p:cNvPr id="8" name="図 7">
            <a:extLst>
              <a:ext uri="{FF2B5EF4-FFF2-40B4-BE49-F238E27FC236}">
                <a16:creationId xmlns:a16="http://schemas.microsoft.com/office/drawing/2014/main" id="{3EE8082E-E839-3ADF-2CCD-F181CDEC6FFA}"/>
              </a:ext>
            </a:extLst>
          </p:cNvPr>
          <p:cNvPicPr>
            <a:picLocks noChangeAspect="1"/>
          </p:cNvPicPr>
          <p:nvPr/>
        </p:nvPicPr>
        <p:blipFill>
          <a:blip r:embed="rId6"/>
          <a:stretch>
            <a:fillRect/>
          </a:stretch>
        </p:blipFill>
        <p:spPr>
          <a:xfrm>
            <a:off x="517555" y="7447810"/>
            <a:ext cx="3194265" cy="2760502"/>
          </a:xfrm>
          <a:prstGeom prst="rect">
            <a:avLst/>
          </a:prstGeom>
        </p:spPr>
      </p:pic>
      <p:pic>
        <p:nvPicPr>
          <p:cNvPr id="17" name="図 16">
            <a:extLst>
              <a:ext uri="{FF2B5EF4-FFF2-40B4-BE49-F238E27FC236}">
                <a16:creationId xmlns:a16="http://schemas.microsoft.com/office/drawing/2014/main" id="{8F37F429-56DE-3304-8AA0-C2C780C9A559}"/>
              </a:ext>
            </a:extLst>
          </p:cNvPr>
          <p:cNvPicPr>
            <a:picLocks noChangeAspect="1"/>
          </p:cNvPicPr>
          <p:nvPr/>
        </p:nvPicPr>
        <p:blipFill>
          <a:blip r:embed="rId7"/>
          <a:stretch>
            <a:fillRect/>
          </a:stretch>
        </p:blipFill>
        <p:spPr>
          <a:xfrm>
            <a:off x="3924274" y="4341891"/>
            <a:ext cx="3298591" cy="2712794"/>
          </a:xfrm>
          <a:prstGeom prst="rect">
            <a:avLst/>
          </a:prstGeom>
        </p:spPr>
      </p:pic>
    </p:spTree>
    <p:extLst>
      <p:ext uri="{BB962C8B-B14F-4D97-AF65-F5344CB8AC3E}">
        <p14:creationId xmlns:p14="http://schemas.microsoft.com/office/powerpoint/2010/main" val="3342726315"/>
      </p:ext>
    </p:extLst>
  </p:cSld>
  <p:clrMapOvr>
    <a:masterClrMapping/>
  </p:clrMapOvr>
</p:sld>
</file>

<file path=ppt/theme/theme1.xml><?xml version="1.0" encoding="utf-8"?>
<a:theme xmlns:a="http://schemas.openxmlformats.org/drawingml/2006/main" name="28_maigopetnosousa_chirash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F6E1CA76AAD4564AAF106FC3CFA868360400186944AA932D8046A3B88E9B37BEBDF5" ma:contentTypeVersion="57" ma:contentTypeDescription="Create a new document." ma:contentTypeScope="" ma:versionID="99516f8994b63f46a279aa564b61ee37">
  <xsd:schema xmlns:xsd="http://www.w3.org/2001/XMLSchema" xmlns:xs="http://www.w3.org/2001/XMLSchema" xmlns:p="http://schemas.microsoft.com/office/2006/metadata/properties" xmlns:ns2="1119c2e5-8fb9-4d5f-baf1-202c530f2c34" targetNamespace="http://schemas.microsoft.com/office/2006/metadata/properties" ma:root="true" ma:fieldsID="4ccc0999b57010467b6aff3ba0e15941" ns2:_="">
    <xsd:import namespace="1119c2e5-8fb9-4d5f-baf1-202c530f2c34"/>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19c2e5-8fb9-4d5f-baf1-202c530f2c34"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04032b9e-8ee6-4e89-b9db-4ffff205d025}"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388FC2BA-F530-4FF7-911A-621CAE6AFBD3}" ma:internalName="CSXSubmissionMarket" ma:readOnly="false" ma:showField="MarketName" ma:web="1119c2e5-8fb9-4d5f-baf1-202c530f2c34">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5dcf7547-996b-4a0e-b7d1-0f761d14131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4D83B164-8C00-474C-8363-38E0B8FF22E3}" ma:internalName="InProjectListLookup" ma:readOnly="true" ma:showField="InProjectList"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e5aec8e1-0842-4156-acaa-2defcf90540a}"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4D83B164-8C00-474C-8363-38E0B8FF22E3}" ma:internalName="LastCompleteVersionLookup" ma:readOnly="true" ma:showField="LastCompleteVersion"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4D83B164-8C00-474C-8363-38E0B8FF22E3}" ma:internalName="LastPreviewErrorLookup" ma:readOnly="true" ma:showField="LastPreviewError"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4D83B164-8C00-474C-8363-38E0B8FF22E3}" ma:internalName="LastPreviewResultLookup" ma:readOnly="true" ma:showField="LastPreviewResult"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4D83B164-8C00-474C-8363-38E0B8FF22E3}" ma:internalName="LastPreviewAttemptDateLookup" ma:readOnly="true" ma:showField="LastPreviewAttemptDate"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4D83B164-8C00-474C-8363-38E0B8FF22E3}" ma:internalName="LastPreviewedByLookup" ma:readOnly="true" ma:showField="LastPreviewedBy"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4D83B164-8C00-474C-8363-38E0B8FF22E3}" ma:internalName="LastPreviewTimeLookup" ma:readOnly="true" ma:showField="LastPreviewTime"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4D83B164-8C00-474C-8363-38E0B8FF22E3}" ma:internalName="LastPreviewVersionLookup" ma:readOnly="true" ma:showField="LastPreviewVersion"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4D83B164-8C00-474C-8363-38E0B8FF22E3}" ma:internalName="LastPublishErrorLookup" ma:readOnly="true" ma:showField="LastPublishError"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4D83B164-8C00-474C-8363-38E0B8FF22E3}" ma:internalName="LastPublishResultLookup" ma:readOnly="true" ma:showField="LastPublishResult"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4D83B164-8C00-474C-8363-38E0B8FF22E3}" ma:internalName="LastPublishAttemptDateLookup" ma:readOnly="true" ma:showField="LastPublishAttemptDate"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4D83B164-8C00-474C-8363-38E0B8FF22E3}" ma:internalName="LastPublishedByLookup" ma:readOnly="true" ma:showField="LastPublishedBy"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4D83B164-8C00-474C-8363-38E0B8FF22E3}" ma:internalName="LastPublishTimeLookup" ma:readOnly="true" ma:showField="LastPublishTime"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4D83B164-8C00-474C-8363-38E0B8FF22E3}" ma:internalName="LastPublishVersionLookup" ma:readOnly="true" ma:showField="LastPublishVersion"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BC39992D-5589-4A4E-8B38-02E0637E5C25}" ma:internalName="LocLastLocAttemptVersionLookup" ma:readOnly="false" ma:showField="LastLocAttemptVersion" ma:web="1119c2e5-8fb9-4d5f-baf1-202c530f2c34">
      <xsd:simpleType>
        <xsd:restriction base="dms:Lookup"/>
      </xsd:simpleType>
    </xsd:element>
    <xsd:element name="LocLastLocAttemptVersionTypeLookup" ma:index="72" nillable="true" ma:displayName="Loc Last Loc Attempt Version Type" ma:default="" ma:list="{BC39992D-5589-4A4E-8B38-02E0637E5C25}" ma:internalName="LocLastLocAttemptVersionTypeLookup" ma:readOnly="true" ma:showField="LastLocAttemptVersionType" ma:web="1119c2e5-8fb9-4d5f-baf1-202c530f2c34">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BC39992D-5589-4A4E-8B38-02E0637E5C25}" ma:internalName="LocNewPublishedVersionLookup" ma:readOnly="true" ma:showField="NewPublishedVersion" ma:web="1119c2e5-8fb9-4d5f-baf1-202c530f2c34">
      <xsd:simpleType>
        <xsd:restriction base="dms:Lookup"/>
      </xsd:simpleType>
    </xsd:element>
    <xsd:element name="LocOverallHandbackStatusLookup" ma:index="76" nillable="true" ma:displayName="Loc Overall Handback Status" ma:default="" ma:list="{BC39992D-5589-4A4E-8B38-02E0637E5C25}" ma:internalName="LocOverallHandbackStatusLookup" ma:readOnly="true" ma:showField="OverallHandbackStatus" ma:web="1119c2e5-8fb9-4d5f-baf1-202c530f2c34">
      <xsd:simpleType>
        <xsd:restriction base="dms:Lookup"/>
      </xsd:simpleType>
    </xsd:element>
    <xsd:element name="LocOverallLocStatusLookup" ma:index="77" nillable="true" ma:displayName="Loc Overall Localize Status" ma:default="" ma:list="{BC39992D-5589-4A4E-8B38-02E0637E5C25}" ma:internalName="LocOverallLocStatusLookup" ma:readOnly="true" ma:showField="OverallLocStatus" ma:web="1119c2e5-8fb9-4d5f-baf1-202c530f2c34">
      <xsd:simpleType>
        <xsd:restriction base="dms:Lookup"/>
      </xsd:simpleType>
    </xsd:element>
    <xsd:element name="LocOverallPreviewStatusLookup" ma:index="78" nillable="true" ma:displayName="Loc Overall Preview Status" ma:default="" ma:list="{BC39992D-5589-4A4E-8B38-02E0637E5C25}" ma:internalName="LocOverallPreviewStatusLookup" ma:readOnly="true" ma:showField="OverallPreviewStatus" ma:web="1119c2e5-8fb9-4d5f-baf1-202c530f2c34">
      <xsd:simpleType>
        <xsd:restriction base="dms:Lookup"/>
      </xsd:simpleType>
    </xsd:element>
    <xsd:element name="LocOverallPublishStatusLookup" ma:index="79" nillable="true" ma:displayName="Loc Overall Publish Status" ma:default="" ma:list="{BC39992D-5589-4A4E-8B38-02E0637E5C25}" ma:internalName="LocOverallPublishStatusLookup" ma:readOnly="true" ma:showField="OverallPublishStatus" ma:web="1119c2e5-8fb9-4d5f-baf1-202c530f2c34">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BC39992D-5589-4A4E-8B38-02E0637E5C25}" ma:internalName="LocProcessedForHandoffsLookup" ma:readOnly="true" ma:showField="ProcessedForHandoffs" ma:web="1119c2e5-8fb9-4d5f-baf1-202c530f2c34">
      <xsd:simpleType>
        <xsd:restriction base="dms:Lookup"/>
      </xsd:simpleType>
    </xsd:element>
    <xsd:element name="LocProcessedForMarketsLookup" ma:index="82" nillable="true" ma:displayName="Loc Processed For Markets" ma:default="" ma:list="{BC39992D-5589-4A4E-8B38-02E0637E5C25}" ma:internalName="LocProcessedForMarketsLookup" ma:readOnly="true" ma:showField="ProcessedForMarkets" ma:web="1119c2e5-8fb9-4d5f-baf1-202c530f2c34">
      <xsd:simpleType>
        <xsd:restriction base="dms:Lookup"/>
      </xsd:simpleType>
    </xsd:element>
    <xsd:element name="LocPublishedDependentAssetsLookup" ma:index="83" nillable="true" ma:displayName="Loc Published Dependent Assets" ma:default="" ma:list="{BC39992D-5589-4A4E-8B38-02E0637E5C25}" ma:internalName="LocPublishedDependentAssetsLookup" ma:readOnly="true" ma:showField="PublishedDependentAssets" ma:web="1119c2e5-8fb9-4d5f-baf1-202c530f2c34">
      <xsd:simpleType>
        <xsd:restriction base="dms:Lookup"/>
      </xsd:simpleType>
    </xsd:element>
    <xsd:element name="LocPublishedLinkedAssetsLookup" ma:index="84" nillable="true" ma:displayName="Loc Published Linked Assets" ma:default="" ma:list="{BC39992D-5589-4A4E-8B38-02E0637E5C25}" ma:internalName="LocPublishedLinkedAssetsLookup" ma:readOnly="true" ma:showField="PublishedLinkedAssets" ma:web="1119c2e5-8fb9-4d5f-baf1-202c530f2c34">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28ca5b26-415b-4822-b35b-d9a845b1b83b}"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388FC2BA-F530-4FF7-911A-621CAE6AFBD3}" ma:internalName="Markets" ma:readOnly="false" ma:showField="MarketName"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4D83B164-8C00-474C-8363-38E0B8FF22E3}" ma:internalName="NumOfRatingsLookup" ma:readOnly="true" ma:showField="NumOfRatings"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4D83B164-8C00-474C-8363-38E0B8FF22E3}" ma:internalName="PublishStatusLookup" ma:readOnly="false" ma:showField="PublishStatus"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1c8e7b99-44ca-46c8-84b8-12cd8d7cf8ee}"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c59171da-55f1-4c8b-8421-0d1d3f99d741}" ma:internalName="TaxCatchAll" ma:showField="CatchAllData"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c59171da-55f1-4c8b-8421-0d1d3f99d741}" ma:internalName="TaxCatchAllLabel" ma:readOnly="true" ma:showField="CatchAllDataLabel"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rectSourceMarket xmlns="1119c2e5-8fb9-4d5f-baf1-202c530f2c34">english</DirectSourceMarket>
    <ApprovalStatus xmlns="1119c2e5-8fb9-4d5f-baf1-202c530f2c34">InProgress</ApprovalStatus>
    <MarketSpecific xmlns="1119c2e5-8fb9-4d5f-baf1-202c530f2c34" xsi:nil="true"/>
    <PrimaryImageGen xmlns="1119c2e5-8fb9-4d5f-baf1-202c530f2c34">true</PrimaryImageGen>
    <ThumbnailAssetId xmlns="1119c2e5-8fb9-4d5f-baf1-202c530f2c34" xsi:nil="true"/>
    <TPFriendlyName xmlns="1119c2e5-8fb9-4d5f-baf1-202c530f2c34">迷子ペットの捜査チラシ</TPFriendlyName>
    <NumericId xmlns="1119c2e5-8fb9-4d5f-baf1-202c530f2c34">-1</NumericId>
    <BusinessGroup xmlns="1119c2e5-8fb9-4d5f-baf1-202c530f2c34" xsi:nil="true"/>
    <SourceTitle xmlns="1119c2e5-8fb9-4d5f-baf1-202c530f2c34">迷子ペットの捜査チラシ</SourceTitle>
    <APEditor xmlns="1119c2e5-8fb9-4d5f-baf1-202c530f2c34">
      <UserInfo>
        <DisplayName>FAREAST\kaorisat</DisplayName>
        <AccountId>71</AccountId>
        <AccountType/>
      </UserInfo>
    </APEditor>
    <OpenTemplate xmlns="1119c2e5-8fb9-4d5f-baf1-202c530f2c34">true</OpenTemplate>
    <UALocComments xmlns="1119c2e5-8fb9-4d5f-baf1-202c530f2c34" xsi:nil="true"/>
    <ParentAssetId xmlns="1119c2e5-8fb9-4d5f-baf1-202c530f2c34" xsi:nil="true"/>
    <IntlLangReviewDate xmlns="1119c2e5-8fb9-4d5f-baf1-202c530f2c34" xsi:nil="true"/>
    <LastPublishResultLookup xmlns="1119c2e5-8fb9-4d5f-baf1-202c530f2c34" xsi:nil="true"/>
    <PublishStatusLookup xmlns="1119c2e5-8fb9-4d5f-baf1-202c530f2c34">
      <Value>208866</Value>
      <Value>447003</Value>
    </PublishStatusLookup>
    <MachineTranslated xmlns="1119c2e5-8fb9-4d5f-baf1-202c530f2c34">false</MachineTranslated>
    <OriginalSourceMarket xmlns="1119c2e5-8fb9-4d5f-baf1-202c530f2c34">english</OriginalSourceMarket>
    <TPInstallLocation xmlns="1119c2e5-8fb9-4d5f-baf1-202c530f2c34">{My Templates}</TPInstallLocation>
    <APDescription xmlns="1119c2e5-8fb9-4d5f-baf1-202c530f2c34" xsi:nil="true"/>
    <ClipArtFilename xmlns="1119c2e5-8fb9-4d5f-baf1-202c530f2c34" xsi:nil="true"/>
    <ContentItem xmlns="1119c2e5-8fb9-4d5f-baf1-202c530f2c34" xsi:nil="true"/>
    <PublishTargets xmlns="1119c2e5-8fb9-4d5f-baf1-202c530f2c34">OfficeOnline</PublishTargets>
    <TimesCloned xmlns="1119c2e5-8fb9-4d5f-baf1-202c530f2c34" xsi:nil="true"/>
    <Provider xmlns="1119c2e5-8fb9-4d5f-baf1-202c530f2c34">EY006220130</Provider>
    <LastHandOff xmlns="1119c2e5-8fb9-4d5f-baf1-202c530f2c34" xsi:nil="true"/>
    <AssetStart xmlns="1119c2e5-8fb9-4d5f-baf1-202c530f2c34">2009-10-21T23:37:01+00:00</AssetStart>
    <AcquiredFrom xmlns="1119c2e5-8fb9-4d5f-baf1-202c530f2c34" xsi:nil="true"/>
    <TPClientViewer xmlns="1119c2e5-8fb9-4d5f-baf1-202c530f2c34">Microsoft Office PowerPoint</TPClientViewer>
    <IsDeleted xmlns="1119c2e5-8fb9-4d5f-baf1-202c530f2c34">false</IsDeleted>
    <TemplateStatus xmlns="1119c2e5-8fb9-4d5f-baf1-202c530f2c34" xsi:nil="true"/>
    <SubmitterId xmlns="1119c2e5-8fb9-4d5f-baf1-202c530f2c34" xsi:nil="true"/>
    <TPExecutable xmlns="1119c2e5-8fb9-4d5f-baf1-202c530f2c34" xsi:nil="true"/>
    <AssetType xmlns="1119c2e5-8fb9-4d5f-baf1-202c530f2c34">TP</AssetType>
    <CSXUpdate xmlns="1119c2e5-8fb9-4d5f-baf1-202c530f2c34">false</CSXUpdate>
    <ApprovalLog xmlns="1119c2e5-8fb9-4d5f-baf1-202c530f2c34" xsi:nil="true"/>
    <CSXSubmissionDate xmlns="1119c2e5-8fb9-4d5f-baf1-202c530f2c34" xsi:nil="true"/>
    <BugNumber xmlns="1119c2e5-8fb9-4d5f-baf1-202c530f2c34" xsi:nil="true"/>
    <TPComponent xmlns="1119c2e5-8fb9-4d5f-baf1-202c530f2c34">PPTFiles</TPComponent>
    <Milestone xmlns="1119c2e5-8fb9-4d5f-baf1-202c530f2c34" xsi:nil="true"/>
    <OriginAsset xmlns="1119c2e5-8fb9-4d5f-baf1-202c530f2c34" xsi:nil="true"/>
    <AssetId xmlns="1119c2e5-8fb9-4d5f-baf1-202c530f2c34">TP010286282</AssetId>
    <TPLaunchHelpLink xmlns="1119c2e5-8fb9-4d5f-baf1-202c530f2c34" xsi:nil="true"/>
    <TPApplication xmlns="1119c2e5-8fb9-4d5f-baf1-202c530f2c34">PowerPoint</TPApplication>
    <IntlLocPriority xmlns="1119c2e5-8fb9-4d5f-baf1-202c530f2c34" xsi:nil="true"/>
    <IntlLangReviewer xmlns="1119c2e5-8fb9-4d5f-baf1-202c530f2c34" xsi:nil="true"/>
    <HandoffToMSDN xmlns="1119c2e5-8fb9-4d5f-baf1-202c530f2c34" xsi:nil="true"/>
    <PlannedPubDate xmlns="1119c2e5-8fb9-4d5f-baf1-202c530f2c34" xsi:nil="true"/>
    <CrawlForDependencies xmlns="1119c2e5-8fb9-4d5f-baf1-202c530f2c34">false</CrawlForDependencies>
    <TrustLevel xmlns="1119c2e5-8fb9-4d5f-baf1-202c530f2c34">1 Microsoft Managed Content</TrustLevel>
    <IsSearchable xmlns="1119c2e5-8fb9-4d5f-baf1-202c530f2c34">false</IsSearchable>
    <TPNamespace xmlns="1119c2e5-8fb9-4d5f-baf1-202c530f2c34">POWERPNT</TPNamespace>
    <Markets xmlns="1119c2e5-8fb9-4d5f-baf1-202c530f2c34"/>
    <IntlLangReview xmlns="1119c2e5-8fb9-4d5f-baf1-202c530f2c34" xsi:nil="true"/>
    <AverageRating xmlns="1119c2e5-8fb9-4d5f-baf1-202c530f2c34" xsi:nil="true"/>
    <UAProjectedTotalWords xmlns="1119c2e5-8fb9-4d5f-baf1-202c530f2c34" xsi:nil="true"/>
    <OutputCachingOn xmlns="1119c2e5-8fb9-4d5f-baf1-202c530f2c34">false</OutputCachingOn>
    <TPCommandLine xmlns="1119c2e5-8fb9-4d5f-baf1-202c530f2c34">{PP} /n {FilePath}</TPCommandLine>
    <TPAppVersion xmlns="1119c2e5-8fb9-4d5f-baf1-202c530f2c34">12</TPAppVersion>
    <APAuthor xmlns="1119c2e5-8fb9-4d5f-baf1-202c530f2c34">
      <UserInfo>
        <DisplayName/>
        <AccountId>-1</AccountId>
        <AccountType/>
      </UserInfo>
    </APAuthor>
    <EditorialStatus xmlns="1119c2e5-8fb9-4d5f-baf1-202c530f2c34" xsi:nil="true"/>
    <TPLaunchHelpLinkType xmlns="1119c2e5-8fb9-4d5f-baf1-202c530f2c34">Template</TPLaunchHelpLinkType>
    <LastModifiedDateTime xmlns="1119c2e5-8fb9-4d5f-baf1-202c530f2c34" xsi:nil="true"/>
    <UACurrentWords xmlns="1119c2e5-8fb9-4d5f-baf1-202c530f2c34">0</UACurrentWords>
    <UALocRecommendation xmlns="1119c2e5-8fb9-4d5f-baf1-202c530f2c34">Localize</UALocRecommendation>
    <ArtSampleDocs xmlns="1119c2e5-8fb9-4d5f-baf1-202c530f2c34" xsi:nil="true"/>
    <UANotes xmlns="1119c2e5-8fb9-4d5f-baf1-202c530f2c34" xsi:nil="true"/>
    <ShowIn xmlns="1119c2e5-8fb9-4d5f-baf1-202c530f2c34">On Web no search</ShowIn>
    <CSXHash xmlns="1119c2e5-8fb9-4d5f-baf1-202c530f2c34" xsi:nil="true"/>
    <VoteCount xmlns="1119c2e5-8fb9-4d5f-baf1-202c530f2c34" xsi:nil="true"/>
    <DSATActionTaken xmlns="1119c2e5-8fb9-4d5f-baf1-202c530f2c34" xsi:nil="true"/>
    <AssetExpire xmlns="1119c2e5-8fb9-4d5f-baf1-202c530f2c34">2100-01-01T00:00:00+00:00</AssetExpire>
    <CSXSubmissionMarket xmlns="1119c2e5-8fb9-4d5f-baf1-202c530f2c34" xsi:nil="true"/>
    <Manager xmlns="1119c2e5-8fb9-4d5f-baf1-202c530f2c34" xsi:nil="true"/>
    <OOCacheId xmlns="1119c2e5-8fb9-4d5f-baf1-202c530f2c34" xsi:nil="true"/>
    <EditorialTags xmlns="1119c2e5-8fb9-4d5f-baf1-202c530f2c34" xsi:nil="true"/>
    <LegacyData xmlns="1119c2e5-8fb9-4d5f-baf1-202c530f2c34" xsi:nil="true"/>
    <Providers xmlns="1119c2e5-8fb9-4d5f-baf1-202c530f2c34" xsi:nil="true"/>
    <TemplateTemplateType xmlns="1119c2e5-8fb9-4d5f-baf1-202c530f2c34">PowerPoint 12 Default</TemplateTemplateType>
    <PolicheckWords xmlns="1119c2e5-8fb9-4d5f-baf1-202c530f2c34" xsi:nil="true"/>
    <FriendlyTitle xmlns="1119c2e5-8fb9-4d5f-baf1-202c530f2c34" xsi:nil="true"/>
    <Downloads xmlns="1119c2e5-8fb9-4d5f-baf1-202c530f2c34">0</Downloads>
    <LocPublishedDependentAssetsLookup xmlns="1119c2e5-8fb9-4d5f-baf1-202c530f2c34" xsi:nil="true"/>
    <FeatureTagsTaxHTField0 xmlns="1119c2e5-8fb9-4d5f-baf1-202c530f2c34">
      <Terms xmlns="http://schemas.microsoft.com/office/infopath/2007/PartnerControls"/>
    </FeatureTagsTaxHTField0>
    <TaxCatchAll xmlns="1119c2e5-8fb9-4d5f-baf1-202c530f2c34"/>
    <LocComments xmlns="1119c2e5-8fb9-4d5f-baf1-202c530f2c34" xsi:nil="true"/>
    <LocProcessedForMarketsLookup xmlns="1119c2e5-8fb9-4d5f-baf1-202c530f2c34" xsi:nil="true"/>
    <RecommendationsModifier xmlns="1119c2e5-8fb9-4d5f-baf1-202c530f2c34" xsi:nil="true"/>
    <LocOverallHandbackStatusLookup xmlns="1119c2e5-8fb9-4d5f-baf1-202c530f2c34" xsi:nil="true"/>
    <LocNewPublishedVersionLookup xmlns="1119c2e5-8fb9-4d5f-baf1-202c530f2c34" xsi:nil="true"/>
    <BlockPublish xmlns="1119c2e5-8fb9-4d5f-baf1-202c530f2c34" xsi:nil="true"/>
    <ScenarioTagsTaxHTField0 xmlns="1119c2e5-8fb9-4d5f-baf1-202c530f2c34">
      <Terms xmlns="http://schemas.microsoft.com/office/infopath/2007/PartnerControls"/>
    </ScenarioTagsTaxHTField0>
    <LocOverallLocStatusLookup xmlns="1119c2e5-8fb9-4d5f-baf1-202c530f2c34" xsi:nil="true"/>
    <LocOverallPreviewStatusLookup xmlns="1119c2e5-8fb9-4d5f-baf1-202c530f2c34" xsi:nil="true"/>
    <LocManualTestRequired xmlns="1119c2e5-8fb9-4d5f-baf1-202c530f2c34" xsi:nil="true"/>
    <LocOverallPublishStatusLookup xmlns="1119c2e5-8fb9-4d5f-baf1-202c530f2c34" xsi:nil="true"/>
    <LocPublishedLinkedAssetsLookup xmlns="1119c2e5-8fb9-4d5f-baf1-202c530f2c34" xsi:nil="true"/>
    <InternalTagsTaxHTField0 xmlns="1119c2e5-8fb9-4d5f-baf1-202c530f2c34">
      <Terms xmlns="http://schemas.microsoft.com/office/infopath/2007/PartnerControls"/>
    </InternalTagsTaxHTField0>
    <LocProcessedForHandoffsLookup xmlns="1119c2e5-8fb9-4d5f-baf1-202c530f2c34" xsi:nil="true"/>
    <LocalizationTagsTaxHTField0 xmlns="1119c2e5-8fb9-4d5f-baf1-202c530f2c34">
      <Terms xmlns="http://schemas.microsoft.com/office/infopath/2007/PartnerControls"/>
    </LocalizationTagsTaxHTField0>
    <CampaignTagsTaxHTField0 xmlns="1119c2e5-8fb9-4d5f-baf1-202c530f2c34">
      <Terms xmlns="http://schemas.microsoft.com/office/infopath/2007/PartnerControls"/>
    </CampaignTagsTaxHTField0>
    <LocLastLocAttemptVersionLookup xmlns="1119c2e5-8fb9-4d5f-baf1-202c530f2c34">45554</LocLastLocAttemptVersionLookup>
    <LocLastLocAttemptVersionTypeLookup xmlns="1119c2e5-8fb9-4d5f-baf1-202c530f2c34" xsi:nil="true"/>
    <LocRecommendedHandoff xmlns="1119c2e5-8fb9-4d5f-baf1-202c530f2c34" xsi:nil="true"/>
    <OriginalRelease xmlns="1119c2e5-8fb9-4d5f-baf1-202c530f2c34">14</OriginalRelease>
    <LocMarketGroupTiers2 xmlns="1119c2e5-8fb9-4d5f-baf1-202c530f2c34"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523DADA-00FF-40DD-A033-477714B965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19c2e5-8fb9-4d5f-baf1-202c530f2c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265B07-D4A9-4BD2-8653-8B3714E50D63}">
  <ds:schemaRefs>
    <ds:schemaRef ds:uri="1119c2e5-8fb9-4d5f-baf1-202c530f2c34"/>
    <ds:schemaRef ds:uri="http://schemas.microsoft.com/office/2006/documentManagement/types"/>
    <ds:schemaRef ds:uri="http://purl.org/dc/elements/1.1/"/>
    <ds:schemaRef ds:uri="http://purl.org/dc/term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3F814371-76B7-42B0-A67F-21D5B76045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迷子ペットの捜査チラシ</Template>
  <TotalTime>2669</TotalTime>
  <Words>889</Words>
  <Application>Microsoft Office PowerPoint</Application>
  <PresentationFormat>ユーザー設定</PresentationFormat>
  <Paragraphs>71</Paragraphs>
  <Slides>4</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4</vt:i4>
      </vt:variant>
    </vt:vector>
  </HeadingPairs>
  <TitlesOfParts>
    <vt:vector size="15" baseType="lpstr">
      <vt:lpstr>AR P勘亭流H04</vt:lpstr>
      <vt:lpstr>HGP創英角ﾎﾟｯﾌﾟ体</vt:lpstr>
      <vt:lpstr>HGP明朝B</vt:lpstr>
      <vt:lpstr>HGS創英角ｺﾞｼｯｸUB</vt:lpstr>
      <vt:lpstr>HGS創英角ﾎﾟｯﾌﾟ体</vt:lpstr>
      <vt:lpstr>HG丸ｺﾞｼｯｸM-PRO</vt:lpstr>
      <vt:lpstr>ＭＳ Ｐゴシック</vt:lpstr>
      <vt:lpstr>Arial</vt:lpstr>
      <vt:lpstr>Calibri</vt:lpstr>
      <vt:lpstr>Century</vt:lpstr>
      <vt:lpstr>28_maigopetnosousa_chirashi</vt:lpstr>
      <vt:lpstr>新年のご挨拶</vt:lpstr>
      <vt:lpstr>PowerPoint プレゼンテーション</vt:lpstr>
      <vt:lpstr>PowerPoint プレゼンテーション</vt:lpstr>
      <vt:lpstr>疾患別リハビリテーション（＊2）実施単位数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このペットを探しています！</dc:title>
  <dc:creator>jimu</dc:creator>
  <cp:lastModifiedBy>sako sako</cp:lastModifiedBy>
  <cp:revision>155</cp:revision>
  <cp:lastPrinted>2023-01-28T04:23:26Z</cp:lastPrinted>
  <dcterms:created xsi:type="dcterms:W3CDTF">2021-08-18T04:44:18Z</dcterms:created>
  <dcterms:modified xsi:type="dcterms:W3CDTF">2023-03-11T23:46:56Z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0x010100F6E1CA76AAD4564AAF106FC3CFA868360400186944AA932D8046A3B88E9B37BEBDF5</vt:lpwstr>
  </property>
  <property fmtid="{D5CDD505-2E9C-101B-9397-08002B2CF9AE}" pid="3" name="ImageGenCounter">
    <vt:lpwstr>0</vt:lpwstr>
  </property>
  <property fmtid="{D5CDD505-2E9C-101B-9397-08002B2CF9AE}" pid="4" name="ViolationReportStatus">
    <vt:lpwstr>None</vt:lpwstr>
  </property>
  <property fmtid="{D5CDD505-2E9C-101B-9397-08002B2CF9AE}" pid="5" name="ImageGenStatus">
    <vt:lpwstr>0</vt:lpwstr>
  </property>
  <property fmtid="{D5CDD505-2E9C-101B-9397-08002B2CF9AE}" pid="6" name="Applications">
    <vt:lpwstr>1324;#PowerPoint 12;#1665;# Template 12</vt:lpwstr>
  </property>
  <property fmtid="{D5CDD505-2E9C-101B-9397-08002B2CF9AE}" pid="7" name="PolicheckCounter">
    <vt:lpwstr>0</vt:lpwstr>
  </property>
  <property fmtid="{D5CDD505-2E9C-101B-9397-08002B2CF9AE}" pid="8" name="PolicheckStatus">
    <vt:lpwstr>0</vt:lpwstr>
  </property>
  <property fmtid="{D5CDD505-2E9C-101B-9397-08002B2CF9AE}" pid="9" name="APTrustLevel">
    <vt:r8>0</vt:r8>
  </property>
</Properties>
</file>